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Default Extension="jpg" ContentType="image/jp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</p:sldIdLst>
  <p:sldSz cx="9144000" cy="5143500"/>
  <p:notesSz cx="9144000" cy="51435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1080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700" b="0" i="1">
                <a:solidFill>
                  <a:srgbClr val="EEEEEE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700" b="0" i="1">
                <a:solidFill>
                  <a:srgbClr val="EEEEEE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9143999" y="5143499"/>
                </a:moveTo>
                <a:lnTo>
                  <a:pt x="0" y="5143499"/>
                </a:lnTo>
                <a:lnTo>
                  <a:pt x="0" y="0"/>
                </a:lnTo>
                <a:lnTo>
                  <a:pt x="9143999" y="0"/>
                </a:lnTo>
                <a:lnTo>
                  <a:pt x="9143999" y="5143499"/>
                </a:lnTo>
                <a:close/>
              </a:path>
            </a:pathLst>
          </a:custGeom>
          <a:solidFill>
            <a:srgbClr val="2C2C2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700" b="0" i="1">
                <a:solidFill>
                  <a:srgbClr val="EEEEEE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9143999" y="5143499"/>
                </a:moveTo>
                <a:lnTo>
                  <a:pt x="0" y="5143499"/>
                </a:lnTo>
                <a:lnTo>
                  <a:pt x="0" y="0"/>
                </a:lnTo>
                <a:lnTo>
                  <a:pt x="9143999" y="0"/>
                </a:lnTo>
                <a:lnTo>
                  <a:pt x="9143999" y="5143499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7650" y="321161"/>
            <a:ext cx="3448685" cy="1050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700" b="0" i="1">
                <a:solidFill>
                  <a:srgbClr val="EEEEEE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98171" y="1258723"/>
            <a:ext cx="6947657" cy="23037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palo-seco.com/" TargetMode="External"/><Relationship Id="rId3" Type="http://schemas.openxmlformats.org/officeDocument/2006/relationships/image" Target="../media/image1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jpg"/><Relationship Id="rId5" Type="http://schemas.openxmlformats.org/officeDocument/2006/relationships/image" Target="../media/image5.png"/><Relationship Id="rId6" Type="http://schemas.openxmlformats.org/officeDocument/2006/relationships/image" Target="../media/image6.jpg"/><Relationship Id="rId7" Type="http://schemas.openxmlformats.org/officeDocument/2006/relationships/image" Target="../media/image7.pn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jpg"/><Relationship Id="rId3" Type="http://schemas.openxmlformats.org/officeDocument/2006/relationships/image" Target="../media/image7.png"/><Relationship Id="rId4" Type="http://schemas.openxmlformats.org/officeDocument/2006/relationships/image" Target="../media/image1.pn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7.pn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3" Type="http://schemas.openxmlformats.org/officeDocument/2006/relationships/image" Target="../media/image28.jpg"/><Relationship Id="rId4" Type="http://schemas.openxmlformats.org/officeDocument/2006/relationships/image" Target="../media/image29.jpg"/><Relationship Id="rId5" Type="http://schemas.openxmlformats.org/officeDocument/2006/relationships/image" Target="../media/image30.jpg"/><Relationship Id="rId6" Type="http://schemas.openxmlformats.org/officeDocument/2006/relationships/image" Target="../media/image1.pn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3" Type="http://schemas.openxmlformats.org/officeDocument/2006/relationships/image" Target="../media/image31.png"/></Relationships>
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3" Type="http://schemas.openxmlformats.org/officeDocument/2006/relationships/image" Target="../media/image32.jpg"/><Relationship Id="rId4" Type="http://schemas.openxmlformats.org/officeDocument/2006/relationships/image" Target="../media/image33.jpg"/><Relationship Id="rId5" Type="http://schemas.openxmlformats.org/officeDocument/2006/relationships/image" Target="../media/image34.jpg"/><Relationship Id="rId6" Type="http://schemas.openxmlformats.org/officeDocument/2006/relationships/image" Target="../media/image35.jpg"/><Relationship Id="rId7" Type="http://schemas.openxmlformats.org/officeDocument/2006/relationships/image" Target="../media/image1.png"/></Relationships>
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3" Type="http://schemas.openxmlformats.org/officeDocument/2006/relationships/image" Target="../media/image36.jpg"/><Relationship Id="rId4" Type="http://schemas.openxmlformats.org/officeDocument/2006/relationships/image" Target="../media/image37.jpg"/><Relationship Id="rId5" Type="http://schemas.openxmlformats.org/officeDocument/2006/relationships/image" Target="../media/image38.jpg"/><Relationship Id="rId6" Type="http://schemas.openxmlformats.org/officeDocument/2006/relationships/image" Target="../media/image1.png"/></Relationships>
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png"/><Relationship Id="rId3" Type="http://schemas.openxmlformats.org/officeDocument/2006/relationships/image" Target="../media/image7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3" Type="http://schemas.openxmlformats.org/officeDocument/2006/relationships/image" Target="../media/image7.png"/></Relationships>
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40.jpg"/></Relationships>
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1.jpg"/><Relationship Id="rId3" Type="http://schemas.openxmlformats.org/officeDocument/2006/relationships/image" Target="../media/image7.png"/></Relationships>
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jpg"/><Relationship Id="rId3" Type="http://schemas.openxmlformats.org/officeDocument/2006/relationships/image" Target="../media/image7.png"/></Relationships>
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/Relationships>
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jpg"/><Relationship Id="rId3" Type="http://schemas.openxmlformats.org/officeDocument/2006/relationships/image" Target="../media/image7.png"/></Relationships>
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3" Type="http://schemas.openxmlformats.org/officeDocument/2006/relationships/image" Target="../media/image46.jpg"/><Relationship Id="rId4" Type="http://schemas.openxmlformats.org/officeDocument/2006/relationships/image" Target="../media/image47.jpg"/><Relationship Id="rId5" Type="http://schemas.openxmlformats.org/officeDocument/2006/relationships/image" Target="../media/image48.jpg"/></Relationships>
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3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3" Type="http://schemas.openxmlformats.org/officeDocument/2006/relationships/image" Target="../media/image7.png"/><Relationship Id="rId4" Type="http://schemas.openxmlformats.org/officeDocument/2006/relationships/image" Target="../media/image10.png"/><Relationship Id="rId5" Type="http://schemas.openxmlformats.org/officeDocument/2006/relationships/image" Target="../media/image11.jpg"/><Relationship Id="rId6" Type="http://schemas.openxmlformats.org/officeDocument/2006/relationships/image" Target="../media/image12.jpg"/></Relationships>

</file>

<file path=ppt/slides/_rels/slide4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
</file>

<file path=ppt/slides/_rels/slide4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49.jpg"/></Relationships>

</file>

<file path=ppt/slides/_rels/slide4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50.png"/><Relationship Id="rId4" Type="http://schemas.openxmlformats.org/officeDocument/2006/relationships/image" Target="../media/image51.jpg"/></Relationships>

</file>

<file path=ppt/slides/_rels/slide4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g"/><Relationship Id="rId3" Type="http://schemas.openxmlformats.org/officeDocument/2006/relationships/image" Target="../media/image14.jpg"/><Relationship Id="rId4" Type="http://schemas.openxmlformats.org/officeDocument/2006/relationships/image" Target="../media/image15.png"/><Relationship Id="rId5" Type="http://schemas.openxmlformats.org/officeDocument/2006/relationships/image" Target="../media/image16.jpg"/><Relationship Id="rId6" Type="http://schemas.openxmlformats.org/officeDocument/2006/relationships/image" Target="../media/image17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9.png"/><Relationship Id="rId5" Type="http://schemas.openxmlformats.org/officeDocument/2006/relationships/image" Target="../media/image20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1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image" Target="../media/image7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23.jpg"/><Relationship Id="rId4" Type="http://schemas.openxmlformats.org/officeDocument/2006/relationships/image" Target="../media/image24.jp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9143999" y="5143499"/>
                </a:moveTo>
                <a:lnTo>
                  <a:pt x="0" y="5143499"/>
                </a:lnTo>
                <a:lnTo>
                  <a:pt x="0" y="0"/>
                </a:lnTo>
                <a:lnTo>
                  <a:pt x="9143999" y="0"/>
                </a:lnTo>
                <a:lnTo>
                  <a:pt x="9143999" y="5143499"/>
                </a:lnTo>
                <a:close/>
              </a:path>
            </a:pathLst>
          </a:custGeom>
          <a:solidFill>
            <a:srgbClr val="2C2C2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73025" y="1875960"/>
            <a:ext cx="3362325" cy="73406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 spc="130" b="1" i="0">
                <a:solidFill>
                  <a:srgbClr val="ECECEC"/>
                </a:solidFill>
                <a:latin typeface="Arial"/>
                <a:cs typeface="Arial"/>
              </a:rPr>
              <a:t>Cliente</a:t>
            </a:r>
            <a:r>
              <a:rPr dirty="0" sz="3000" spc="-114" b="1" i="0">
                <a:solidFill>
                  <a:srgbClr val="ECECEC"/>
                </a:solidFill>
                <a:latin typeface="Arial"/>
                <a:cs typeface="Arial"/>
              </a:rPr>
              <a:t> </a:t>
            </a:r>
            <a:r>
              <a:rPr dirty="0" sz="3000" spc="-15" b="1" i="0">
                <a:solidFill>
                  <a:srgbClr val="ECECEC"/>
                </a:solidFill>
                <a:latin typeface="Arial"/>
                <a:cs typeface="Arial"/>
              </a:rPr>
              <a:t>X</a:t>
            </a:r>
            <a:endParaRPr sz="3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 sz="1600" spc="-5" i="0">
                <a:solidFill>
                  <a:srgbClr val="ECECEC"/>
                </a:solidFill>
                <a:latin typeface="Lucida Sans Unicode"/>
                <a:cs typeface="Lucida Sans Unicode"/>
              </a:rPr>
              <a:t>P</a:t>
            </a:r>
            <a:r>
              <a:rPr dirty="0" sz="1600" spc="-25" i="0">
                <a:solidFill>
                  <a:srgbClr val="ECECEC"/>
                </a:solidFill>
                <a:latin typeface="Lucida Sans Unicode"/>
                <a:cs typeface="Lucida Sans Unicode"/>
              </a:rPr>
              <a:t>r</a:t>
            </a:r>
            <a:r>
              <a:rPr dirty="0" sz="1600" spc="45" i="0">
                <a:solidFill>
                  <a:srgbClr val="ECECEC"/>
                </a:solidFill>
                <a:latin typeface="Lucida Sans Unicode"/>
                <a:cs typeface="Lucida Sans Unicode"/>
              </a:rPr>
              <a:t>opue</a:t>
            </a:r>
            <a:r>
              <a:rPr dirty="0" sz="1600" spc="15" i="0">
                <a:solidFill>
                  <a:srgbClr val="ECECEC"/>
                </a:solidFill>
                <a:latin typeface="Lucida Sans Unicode"/>
                <a:cs typeface="Lucida Sans Unicode"/>
              </a:rPr>
              <a:t>s</a:t>
            </a:r>
            <a:r>
              <a:rPr dirty="0" sz="1600" spc="40" i="0">
                <a:solidFill>
                  <a:srgbClr val="ECECEC"/>
                </a:solidFill>
                <a:latin typeface="Lucida Sans Unicode"/>
                <a:cs typeface="Lucida Sans Unicode"/>
              </a:rPr>
              <a:t>t</a:t>
            </a:r>
            <a:r>
              <a:rPr dirty="0" sz="1600" spc="80" i="0">
                <a:solidFill>
                  <a:srgbClr val="ECECEC"/>
                </a:solidFill>
                <a:latin typeface="Lucida Sans Unicode"/>
                <a:cs typeface="Lucida Sans Unicode"/>
              </a:rPr>
              <a:t>a</a:t>
            </a:r>
            <a:r>
              <a:rPr dirty="0" sz="1600" spc="-110" i="0">
                <a:solidFill>
                  <a:srgbClr val="ECECEC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55" i="0">
                <a:solidFill>
                  <a:srgbClr val="ECECEC"/>
                </a:solidFill>
                <a:latin typeface="Lucida Sans Unicode"/>
                <a:cs typeface="Lucida Sans Unicode"/>
              </a:rPr>
              <a:t>d</a:t>
            </a:r>
            <a:r>
              <a:rPr dirty="0" sz="1600" spc="55" i="0">
                <a:solidFill>
                  <a:srgbClr val="ECECEC"/>
                </a:solidFill>
                <a:latin typeface="Lucida Sans Unicode"/>
                <a:cs typeface="Lucida Sans Unicode"/>
              </a:rPr>
              <a:t>e</a:t>
            </a:r>
            <a:r>
              <a:rPr dirty="0" sz="1600" spc="-110" i="0">
                <a:solidFill>
                  <a:srgbClr val="ECECEC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-15" i="0">
                <a:solidFill>
                  <a:srgbClr val="ECECEC"/>
                </a:solidFill>
                <a:latin typeface="Lucida Sans Unicode"/>
                <a:cs typeface="Lucida Sans Unicode"/>
              </a:rPr>
              <a:t>Diseñ</a:t>
            </a:r>
            <a:r>
              <a:rPr dirty="0" sz="1600" spc="-10" i="0">
                <a:solidFill>
                  <a:srgbClr val="ECECEC"/>
                </a:solidFill>
                <a:latin typeface="Lucida Sans Unicode"/>
                <a:cs typeface="Lucida Sans Unicode"/>
              </a:rPr>
              <a:t>o</a:t>
            </a:r>
            <a:r>
              <a:rPr dirty="0" sz="1600" spc="-110" i="0">
                <a:solidFill>
                  <a:srgbClr val="ECECEC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55" i="0">
                <a:solidFill>
                  <a:srgbClr val="ECECEC"/>
                </a:solidFill>
                <a:latin typeface="Lucida Sans Unicode"/>
                <a:cs typeface="Lucida Sans Unicode"/>
              </a:rPr>
              <a:t>d</a:t>
            </a:r>
            <a:r>
              <a:rPr dirty="0" sz="1600" spc="55" i="0">
                <a:solidFill>
                  <a:srgbClr val="ECECEC"/>
                </a:solidFill>
                <a:latin typeface="Lucida Sans Unicode"/>
                <a:cs typeface="Lucida Sans Unicode"/>
              </a:rPr>
              <a:t>e</a:t>
            </a:r>
            <a:r>
              <a:rPr dirty="0" sz="1600" spc="-110" i="0">
                <a:solidFill>
                  <a:srgbClr val="ECECEC"/>
                </a:solidFill>
                <a:latin typeface="Lucida Sans Unicode"/>
                <a:cs typeface="Lucida Sans Unicode"/>
              </a:rPr>
              <a:t> </a:t>
            </a:r>
            <a:r>
              <a:rPr dirty="0" sz="1600" i="0">
                <a:solidFill>
                  <a:srgbClr val="ECECEC"/>
                </a:solidFill>
                <a:latin typeface="Lucida Sans Unicode"/>
                <a:cs typeface="Lucida Sans Unicode"/>
              </a:rPr>
              <a:t>Ide</a:t>
            </a:r>
            <a:r>
              <a:rPr dirty="0" sz="1600" spc="-25" i="0">
                <a:solidFill>
                  <a:srgbClr val="ECECEC"/>
                </a:solidFill>
                <a:latin typeface="Lucida Sans Unicode"/>
                <a:cs typeface="Lucida Sans Unicode"/>
              </a:rPr>
              <a:t>n</a:t>
            </a:r>
            <a:r>
              <a:rPr dirty="0" sz="1600" spc="5" i="0">
                <a:solidFill>
                  <a:srgbClr val="ECECEC"/>
                </a:solidFill>
                <a:latin typeface="Lucida Sans Unicode"/>
                <a:cs typeface="Lucida Sans Unicode"/>
              </a:rPr>
              <a:t>tidad</a:t>
            </a:r>
            <a:endParaRPr sz="16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73025" y="3790594"/>
            <a:ext cx="961390" cy="2863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-80" b="1">
                <a:solidFill>
                  <a:srgbClr val="ECECEC"/>
                </a:solidFill>
                <a:latin typeface="Arial"/>
                <a:cs typeface="Arial"/>
              </a:rPr>
              <a:t>P</a:t>
            </a:r>
            <a:r>
              <a:rPr dirty="0" sz="1000" spc="80" b="1">
                <a:solidFill>
                  <a:srgbClr val="ECECEC"/>
                </a:solidFill>
                <a:latin typeface="Arial"/>
                <a:cs typeface="Arial"/>
              </a:rPr>
              <a:t>ed</a:t>
            </a:r>
            <a:r>
              <a:rPr dirty="0" sz="1000" spc="40" b="1">
                <a:solidFill>
                  <a:srgbClr val="ECECEC"/>
                </a:solidFill>
                <a:latin typeface="Arial"/>
                <a:cs typeface="Arial"/>
              </a:rPr>
              <a:t>r</a:t>
            </a:r>
            <a:r>
              <a:rPr dirty="0" sz="1000" spc="40" b="1">
                <a:solidFill>
                  <a:srgbClr val="ECECEC"/>
                </a:solidFill>
                <a:latin typeface="Arial"/>
                <a:cs typeface="Arial"/>
              </a:rPr>
              <a:t>o</a:t>
            </a:r>
            <a:r>
              <a:rPr dirty="0" sz="1000" spc="-30" b="1">
                <a:solidFill>
                  <a:srgbClr val="ECECEC"/>
                </a:solidFill>
                <a:latin typeface="Arial"/>
                <a:cs typeface="Arial"/>
              </a:rPr>
              <a:t> </a:t>
            </a:r>
            <a:r>
              <a:rPr dirty="0" sz="1000" spc="45" b="1">
                <a:solidFill>
                  <a:srgbClr val="ECECEC"/>
                </a:solidFill>
                <a:latin typeface="Arial"/>
                <a:cs typeface="Arial"/>
              </a:rPr>
              <a:t>Ser</a:t>
            </a:r>
            <a:r>
              <a:rPr dirty="0" sz="1000" spc="25" b="1">
                <a:solidFill>
                  <a:srgbClr val="ECECEC"/>
                </a:solidFill>
                <a:latin typeface="Arial"/>
                <a:cs typeface="Arial"/>
              </a:rPr>
              <a:t>r</a:t>
            </a:r>
            <a:r>
              <a:rPr dirty="0" sz="1000" spc="45" b="1">
                <a:solidFill>
                  <a:srgbClr val="ECECEC"/>
                </a:solidFill>
                <a:latin typeface="Arial"/>
                <a:cs typeface="Arial"/>
              </a:rPr>
              <a:t>ano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dirty="0" sz="700" spc="-55">
                <a:solidFill>
                  <a:srgbClr val="ECECEC"/>
                </a:solidFill>
                <a:latin typeface="Lucida Sans Unicode"/>
                <a:cs typeface="Lucida Sans Unicode"/>
              </a:rPr>
              <a:t>F</a:t>
            </a:r>
            <a:r>
              <a:rPr dirty="0" sz="700" spc="-50">
                <a:solidFill>
                  <a:srgbClr val="ECECEC"/>
                </a:solidFill>
                <a:latin typeface="Lucida Sans Unicode"/>
                <a:cs typeface="Lucida Sans Unicode"/>
              </a:rPr>
              <a:t>OUNDE</a:t>
            </a:r>
            <a:r>
              <a:rPr dirty="0" sz="700" spc="-40">
                <a:solidFill>
                  <a:srgbClr val="ECECEC"/>
                </a:solidFill>
                <a:latin typeface="Lucida Sans Unicode"/>
                <a:cs typeface="Lucida Sans Unicode"/>
              </a:rPr>
              <a:t>R</a:t>
            </a:r>
            <a:r>
              <a:rPr dirty="0" sz="700" spc="-50">
                <a:solidFill>
                  <a:srgbClr val="ECECEC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5">
                <a:solidFill>
                  <a:srgbClr val="ECECEC"/>
                </a:solidFill>
                <a:latin typeface="Lucida Sans Unicode"/>
                <a:cs typeface="Lucida Sans Unicode"/>
              </a:rPr>
              <a:t>/</a:t>
            </a:r>
            <a:r>
              <a:rPr dirty="0" sz="700" spc="-50">
                <a:solidFill>
                  <a:srgbClr val="ECECEC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20">
                <a:solidFill>
                  <a:srgbClr val="ECECEC"/>
                </a:solidFill>
                <a:latin typeface="Lucida Sans Unicode"/>
                <a:cs typeface="Lucida Sans Unicode"/>
              </a:rPr>
              <a:t>C</a:t>
            </a:r>
            <a:r>
              <a:rPr dirty="0" sz="700" spc="-45">
                <a:solidFill>
                  <a:srgbClr val="ECECEC"/>
                </a:solidFill>
                <a:latin typeface="Lucida Sans Unicode"/>
                <a:cs typeface="Lucida Sans Unicode"/>
              </a:rPr>
              <a:t>E</a:t>
            </a:r>
            <a:r>
              <a:rPr dirty="0" sz="700" spc="-60">
                <a:solidFill>
                  <a:srgbClr val="ECECEC"/>
                </a:solidFill>
                <a:latin typeface="Lucida Sans Unicode"/>
                <a:cs typeface="Lucida Sans Unicode"/>
              </a:rPr>
              <a:t>O</a:t>
            </a:r>
            <a:endParaRPr sz="7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673175" y="3791103"/>
            <a:ext cx="789940" cy="2705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35" b="1">
                <a:solidFill>
                  <a:srgbClr val="ECECEC"/>
                </a:solidFill>
                <a:latin typeface="Arial"/>
                <a:cs typeface="Arial"/>
              </a:rPr>
              <a:t>Oscar</a:t>
            </a:r>
            <a:r>
              <a:rPr dirty="0" sz="900" spc="-25" b="1">
                <a:solidFill>
                  <a:srgbClr val="ECECEC"/>
                </a:solidFill>
                <a:latin typeface="Arial"/>
                <a:cs typeface="Arial"/>
              </a:rPr>
              <a:t> </a:t>
            </a:r>
            <a:r>
              <a:rPr dirty="0" sz="900" spc="15" b="1">
                <a:solidFill>
                  <a:srgbClr val="ECECEC"/>
                </a:solidFill>
                <a:latin typeface="Arial"/>
                <a:cs typeface="Arial"/>
              </a:rPr>
              <a:t>Blasco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700" spc="-50">
                <a:solidFill>
                  <a:srgbClr val="ECECEC"/>
                </a:solidFill>
                <a:latin typeface="Lucida Sans Unicode"/>
                <a:cs typeface="Lucida Sans Unicode"/>
              </a:rPr>
              <a:t>DIGI</a:t>
            </a:r>
            <a:r>
              <a:rPr dirty="0" sz="700" spc="-125">
                <a:solidFill>
                  <a:srgbClr val="ECECEC"/>
                </a:solidFill>
                <a:latin typeface="Lucida Sans Unicode"/>
                <a:cs typeface="Lucida Sans Unicode"/>
              </a:rPr>
              <a:t>T</a:t>
            </a:r>
            <a:r>
              <a:rPr dirty="0" sz="700" spc="-65">
                <a:solidFill>
                  <a:srgbClr val="ECECEC"/>
                </a:solidFill>
                <a:latin typeface="Lucida Sans Unicode"/>
                <a:cs typeface="Lucida Sans Unicode"/>
              </a:rPr>
              <a:t>A</a:t>
            </a:r>
            <a:r>
              <a:rPr dirty="0" sz="700" spc="-30">
                <a:solidFill>
                  <a:srgbClr val="ECECEC"/>
                </a:solidFill>
                <a:latin typeface="Lucida Sans Unicode"/>
                <a:cs typeface="Lucida Sans Unicode"/>
              </a:rPr>
              <a:t>L</a:t>
            </a:r>
            <a:r>
              <a:rPr dirty="0" sz="700" spc="-50">
                <a:solidFill>
                  <a:srgbClr val="ECECEC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40">
                <a:solidFill>
                  <a:srgbClr val="ECECEC"/>
                </a:solidFill>
                <a:latin typeface="Lucida Sans Unicode"/>
                <a:cs typeface="Lucida Sans Unicode"/>
              </a:rPr>
              <a:t>DIR</a:t>
            </a:r>
            <a:r>
              <a:rPr dirty="0" sz="700" spc="-75">
                <a:solidFill>
                  <a:srgbClr val="ECECEC"/>
                </a:solidFill>
                <a:latin typeface="Lucida Sans Unicode"/>
                <a:cs typeface="Lucida Sans Unicode"/>
              </a:rPr>
              <a:t>E</a:t>
            </a:r>
            <a:r>
              <a:rPr dirty="0" sz="700" spc="-70">
                <a:solidFill>
                  <a:srgbClr val="ECECEC"/>
                </a:solidFill>
                <a:latin typeface="Lucida Sans Unicode"/>
                <a:cs typeface="Lucida Sans Unicode"/>
              </a:rPr>
              <a:t>C</a:t>
            </a:r>
            <a:r>
              <a:rPr dirty="0" sz="700" spc="-105">
                <a:solidFill>
                  <a:srgbClr val="ECECEC"/>
                </a:solidFill>
                <a:latin typeface="Lucida Sans Unicode"/>
                <a:cs typeface="Lucida Sans Unicode"/>
              </a:rPr>
              <a:t>T</a:t>
            </a:r>
            <a:r>
              <a:rPr dirty="0" sz="700" spc="-50">
                <a:solidFill>
                  <a:srgbClr val="ECECEC"/>
                </a:solidFill>
                <a:latin typeface="Lucida Sans Unicode"/>
                <a:cs typeface="Lucida Sans Unicode"/>
              </a:rPr>
              <a:t>OR</a:t>
            </a:r>
            <a:endParaRPr sz="70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33750" y="3898953"/>
            <a:ext cx="121920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35" b="1">
                <a:solidFill>
                  <a:srgbClr val="ECECEC"/>
                </a:solidFill>
                <a:latin typeface="Arial"/>
                <a:cs typeface="Arial"/>
                <a:hlinkClick r:id="rId2"/>
              </a:rPr>
              <a:t>www.palo-seco.com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79539" y="761781"/>
            <a:ext cx="52768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10">
                <a:solidFill>
                  <a:srgbClr val="ECECEC"/>
                </a:solidFill>
                <a:latin typeface="Lucida Sans Unicode"/>
                <a:cs typeface="Lucida Sans Unicode"/>
              </a:rPr>
              <a:t>Ene</a:t>
            </a:r>
            <a:r>
              <a:rPr dirty="0" sz="700">
                <a:solidFill>
                  <a:srgbClr val="ECECEC"/>
                </a:solidFill>
                <a:latin typeface="Lucida Sans Unicode"/>
                <a:cs typeface="Lucida Sans Unicode"/>
              </a:rPr>
              <a:t>r</a:t>
            </a:r>
            <a:r>
              <a:rPr dirty="0" sz="700" spc="-5">
                <a:solidFill>
                  <a:srgbClr val="ECECEC"/>
                </a:solidFill>
                <a:latin typeface="Lucida Sans Unicode"/>
                <a:cs typeface="Lucida Sans Unicode"/>
              </a:rPr>
              <a:t>o,</a:t>
            </a:r>
            <a:r>
              <a:rPr dirty="0" sz="700" spc="-50">
                <a:solidFill>
                  <a:srgbClr val="ECECEC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0">
                <a:solidFill>
                  <a:srgbClr val="ECECEC"/>
                </a:solidFill>
                <a:latin typeface="Lucida Sans Unicode"/>
                <a:cs typeface="Lucida Sans Unicode"/>
              </a:rPr>
              <a:t>2023</a:t>
            </a:r>
            <a:endParaRPr sz="700">
              <a:latin typeface="Lucida Sans Unicode"/>
              <a:cs typeface="Lucida Sans Unicode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7662" y="769163"/>
            <a:ext cx="840975" cy="1387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9500" y="809087"/>
            <a:ext cx="8806815" cy="31210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20300" spc="1090" b="1">
                <a:solidFill>
                  <a:srgbClr val="FFFFFF"/>
                </a:solidFill>
                <a:latin typeface="Arial"/>
                <a:cs typeface="Arial"/>
              </a:rPr>
              <a:t>Mon</a:t>
            </a:r>
            <a:r>
              <a:rPr dirty="0" sz="20300" spc="1440" b="1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z="20300" spc="125" b="1">
                <a:solidFill>
                  <a:srgbClr val="FFFFFF"/>
                </a:solidFill>
                <a:latin typeface="Arial"/>
                <a:cs typeface="Arial"/>
              </a:rPr>
              <a:t>y</a:t>
            </a:r>
            <a:endParaRPr sz="20300">
              <a:latin typeface="Arial"/>
              <a:cs typeface="Aria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98511" y="4746250"/>
            <a:ext cx="840974" cy="13879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5624" y="850260"/>
            <a:ext cx="4869815" cy="431165"/>
          </a:xfrm>
          <a:prstGeom prst="rect"/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2650" spc="-155" i="0">
                <a:solidFill>
                  <a:srgbClr val="FFFFFF"/>
                </a:solidFill>
                <a:latin typeface="Lucida Sans Unicode"/>
                <a:cs typeface="Lucida Sans Unicode"/>
              </a:rPr>
              <a:t>W</a:t>
            </a:r>
            <a:r>
              <a:rPr dirty="0" sz="2650" spc="-45" i="0">
                <a:solidFill>
                  <a:srgbClr val="FFFFFF"/>
                </a:solidFill>
                <a:latin typeface="Lucida Sans Unicode"/>
                <a:cs typeface="Lucida Sans Unicode"/>
              </a:rPr>
              <a:t>ell,</a:t>
            </a:r>
            <a:r>
              <a:rPr dirty="0" sz="2650" spc="-175" i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650" spc="30" i="0">
                <a:solidFill>
                  <a:srgbClr val="FFFFFF"/>
                </a:solidFill>
                <a:latin typeface="Lucida Sans Unicode"/>
                <a:cs typeface="Lucida Sans Unicode"/>
              </a:rPr>
              <a:t>l</a:t>
            </a:r>
            <a:r>
              <a:rPr dirty="0" sz="2650" spc="30" i="0">
                <a:solidFill>
                  <a:srgbClr val="FFFFFF"/>
                </a:solidFill>
                <a:latin typeface="Lucida Sans Unicode"/>
                <a:cs typeface="Lucida Sans Unicode"/>
              </a:rPr>
              <a:t>e</a:t>
            </a:r>
            <a:r>
              <a:rPr dirty="0" sz="2650" spc="120" i="0">
                <a:solidFill>
                  <a:srgbClr val="FFFFFF"/>
                </a:solidFill>
                <a:latin typeface="Lucida Sans Unicode"/>
                <a:cs typeface="Lucida Sans Unicode"/>
              </a:rPr>
              <a:t>t</a:t>
            </a:r>
            <a:r>
              <a:rPr dirty="0" sz="2650" spc="-320" i="0">
                <a:solidFill>
                  <a:srgbClr val="FFFFFF"/>
                </a:solidFill>
                <a:latin typeface="Lucida Sans Unicode"/>
                <a:cs typeface="Lucida Sans Unicode"/>
              </a:rPr>
              <a:t>’</a:t>
            </a:r>
            <a:r>
              <a:rPr dirty="0" sz="2650" spc="125" i="0">
                <a:solidFill>
                  <a:srgbClr val="FFFFFF"/>
                </a:solidFill>
                <a:latin typeface="Lucida Sans Unicode"/>
                <a:cs typeface="Lucida Sans Unicode"/>
              </a:rPr>
              <a:t>s</a:t>
            </a:r>
            <a:r>
              <a:rPr dirty="0" sz="2650" spc="-175" i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650" spc="-110" i="0">
                <a:solidFill>
                  <a:srgbClr val="FFFFFF"/>
                </a:solidFill>
                <a:latin typeface="Lucida Sans Unicode"/>
                <a:cs typeface="Lucida Sans Unicode"/>
              </a:rPr>
              <a:t>g</a:t>
            </a:r>
            <a:r>
              <a:rPr dirty="0" sz="2650" spc="110" i="0">
                <a:solidFill>
                  <a:srgbClr val="FFFFFF"/>
                </a:solidFill>
                <a:latin typeface="Lucida Sans Unicode"/>
                <a:cs typeface="Lucida Sans Unicode"/>
              </a:rPr>
              <a:t>o</a:t>
            </a:r>
            <a:r>
              <a:rPr dirty="0" sz="2650" spc="-175" i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650" spc="70" i="0">
                <a:solidFill>
                  <a:srgbClr val="FFFFFF"/>
                </a:solidFill>
                <a:latin typeface="Lucida Sans Unicode"/>
                <a:cs typeface="Lucida Sans Unicode"/>
              </a:rPr>
              <a:t>t</a:t>
            </a:r>
            <a:r>
              <a:rPr dirty="0" sz="2650" spc="110" i="0">
                <a:solidFill>
                  <a:srgbClr val="FFFFFF"/>
                </a:solidFill>
                <a:latin typeface="Lucida Sans Unicode"/>
                <a:cs typeface="Lucida Sans Unicode"/>
              </a:rPr>
              <a:t>o</a:t>
            </a:r>
            <a:r>
              <a:rPr dirty="0" sz="2650" spc="-175" i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650" spc="70" i="0">
                <a:solidFill>
                  <a:srgbClr val="FFFFFF"/>
                </a:solidFill>
                <a:latin typeface="Lucida Sans Unicode"/>
                <a:cs typeface="Lucida Sans Unicode"/>
              </a:rPr>
              <a:t>t</a:t>
            </a:r>
            <a:r>
              <a:rPr dirty="0" sz="2650" spc="-55" i="0">
                <a:solidFill>
                  <a:srgbClr val="FFFFFF"/>
                </a:solidFill>
                <a:latin typeface="Lucida Sans Unicode"/>
                <a:cs typeface="Lucida Sans Unicode"/>
              </a:rPr>
              <a:t>alk</a:t>
            </a:r>
            <a:r>
              <a:rPr dirty="0" sz="2650" spc="-175" i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650" spc="60" i="0">
                <a:solidFill>
                  <a:srgbClr val="FFFFFF"/>
                </a:solidFill>
                <a:latin typeface="Lucida Sans Unicode"/>
                <a:cs typeface="Lucida Sans Unicode"/>
              </a:rPr>
              <a:t>about</a:t>
            </a:r>
            <a:r>
              <a:rPr dirty="0" sz="2650" spc="-175" i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650" spc="105" i="0">
                <a:solidFill>
                  <a:srgbClr val="FFFFFF"/>
                </a:solidFill>
                <a:latin typeface="Lucida Sans Unicode"/>
                <a:cs typeface="Lucida Sans Unicode"/>
              </a:rPr>
              <a:t>the</a:t>
            </a:r>
            <a:endParaRPr sz="265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66925" y="1605085"/>
            <a:ext cx="3517900" cy="16027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dirty="0" sz="1000" spc="65">
                <a:solidFill>
                  <a:srgbClr val="2C2C2C"/>
                </a:solidFill>
                <a:latin typeface="Lucida Sans Unicode"/>
                <a:cs typeface="Lucida Sans Unicode"/>
              </a:rPr>
              <a:t>Se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estima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que los </a:t>
            </a:r>
            <a:r>
              <a:rPr dirty="0" sz="1000" spc="10">
                <a:solidFill>
                  <a:srgbClr val="2C2C2C"/>
                </a:solidFill>
                <a:latin typeface="Lucida Sans Unicode"/>
                <a:cs typeface="Lucida Sans Unicode"/>
              </a:rPr>
              <a:t>honorarios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profesionales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por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los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2C2C2C"/>
                </a:solidFill>
                <a:latin typeface="Lucida Sans Unicode"/>
                <a:cs typeface="Lucida Sans Unicode"/>
              </a:rPr>
              <a:t>servicios</a:t>
            </a:r>
            <a:r>
              <a:rPr dirty="0" sz="10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suman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entre</a:t>
            </a:r>
            <a:r>
              <a:rPr dirty="0" sz="10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5" b="1">
                <a:solidFill>
                  <a:srgbClr val="2C2C2C"/>
                </a:solidFill>
                <a:latin typeface="Arial"/>
                <a:cs typeface="Arial"/>
              </a:rPr>
              <a:t>8.000€</a:t>
            </a:r>
            <a:r>
              <a:rPr dirty="0" sz="1000" spc="-30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1000" spc="5" b="1">
                <a:solidFill>
                  <a:srgbClr val="2C2C2C"/>
                </a:solidFill>
                <a:latin typeface="Arial"/>
                <a:cs typeface="Arial"/>
              </a:rPr>
              <a:t>y</a:t>
            </a:r>
            <a:r>
              <a:rPr dirty="0" sz="1000" spc="-30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1000" spc="15" b="1">
                <a:solidFill>
                  <a:srgbClr val="2C2C2C"/>
                </a:solidFill>
                <a:latin typeface="Arial"/>
                <a:cs typeface="Arial"/>
              </a:rPr>
              <a:t>10.000€</a:t>
            </a:r>
            <a:r>
              <a:rPr dirty="0" sz="1000" spc="-35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para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el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enfoque </a:t>
            </a:r>
            <a:r>
              <a:rPr dirty="0" sz="1000" spc="-30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del</a:t>
            </a:r>
            <a:r>
              <a:rPr dirty="0" sz="10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proyecto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descrito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en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5">
                <a:solidFill>
                  <a:srgbClr val="2C2C2C"/>
                </a:solidFill>
                <a:latin typeface="Lucida Sans Unicode"/>
                <a:cs typeface="Lucida Sans Unicode"/>
              </a:rPr>
              <a:t>esta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propuesta.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0">
                <a:solidFill>
                  <a:srgbClr val="2C2C2C"/>
                </a:solidFill>
                <a:latin typeface="Lucida Sans Unicode"/>
                <a:cs typeface="Lucida Sans Unicode"/>
              </a:rPr>
              <a:t>Los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2C2C2C"/>
                </a:solidFill>
                <a:latin typeface="Lucida Sans Unicode"/>
                <a:cs typeface="Lucida Sans Unicode"/>
              </a:rPr>
              <a:t>servicios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2C2C2C"/>
                </a:solidFill>
                <a:latin typeface="Lucida Sans Unicode"/>
                <a:cs typeface="Lucida Sans Unicode"/>
              </a:rPr>
              <a:t>prestados </a:t>
            </a:r>
            <a:r>
              <a:rPr dirty="0" sz="1000" spc="70">
                <a:solidFill>
                  <a:srgbClr val="2C2C2C"/>
                </a:solidFill>
                <a:latin typeface="Lucida Sans Unicode"/>
                <a:cs typeface="Lucida Sans Unicode"/>
              </a:rPr>
              <a:t>se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facturan 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50%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al </a:t>
            </a:r>
            <a:r>
              <a:rPr dirty="0" sz="1000">
                <a:solidFill>
                  <a:srgbClr val="2C2C2C"/>
                </a:solidFill>
                <a:latin typeface="Lucida Sans Unicode"/>
                <a:cs typeface="Lucida Sans Unicode"/>
              </a:rPr>
              <a:t>iniciar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el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proyecto </a:t>
            </a: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y </a:t>
            </a:r>
            <a:r>
              <a:rPr dirty="0" sz="1000" spc="-75">
                <a:solidFill>
                  <a:srgbClr val="2C2C2C"/>
                </a:solidFill>
                <a:latin typeface="Lucida Sans Unicode"/>
                <a:cs typeface="Lucida Sans Unicode"/>
              </a:rPr>
              <a:t>50% 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una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5">
                <a:solidFill>
                  <a:srgbClr val="2C2C2C"/>
                </a:solidFill>
                <a:latin typeface="Lucida Sans Unicode"/>
                <a:cs typeface="Lucida Sans Unicode"/>
              </a:rPr>
              <a:t>vez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70">
                <a:solidFill>
                  <a:srgbClr val="2C2C2C"/>
                </a:solidFill>
                <a:latin typeface="Lucida Sans Unicode"/>
                <a:cs typeface="Lucida Sans Unicode"/>
              </a:rPr>
              <a:t>se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entreguen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todos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los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documentos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y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2C2C2C"/>
                </a:solidFill>
                <a:latin typeface="Lucida Sans Unicode"/>
                <a:cs typeface="Lucida Sans Unicode"/>
              </a:rPr>
              <a:t>servicios </a:t>
            </a:r>
            <a:r>
              <a:rPr dirty="0" sz="1000" spc="-30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prestados,</a:t>
            </a:r>
            <a:r>
              <a:rPr dirty="0" sz="10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al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30">
                <a:solidFill>
                  <a:srgbClr val="2C2C2C"/>
                </a:solidFill>
                <a:latin typeface="Lucida Sans Unicode"/>
                <a:cs typeface="Lucida Sans Unicode"/>
              </a:rPr>
              <a:t>ﬁnalizar.</a:t>
            </a:r>
            <a:endParaRPr sz="10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850">
              <a:latin typeface="Lucida Sans Unicode"/>
              <a:cs typeface="Lucida Sans Unicode"/>
            </a:endParaRPr>
          </a:p>
          <a:p>
            <a:pPr marL="12700" marR="133350">
              <a:lnSpc>
                <a:spcPct val="114999"/>
              </a:lnSpc>
            </a:pPr>
            <a:r>
              <a:rPr dirty="0" sz="1000" spc="-10">
                <a:solidFill>
                  <a:srgbClr val="2C2C2C"/>
                </a:solidFill>
                <a:latin typeface="Lucida Sans Unicode"/>
                <a:cs typeface="Lucida Sans Unicode"/>
              </a:rPr>
              <a:t>Cualquie</a:t>
            </a: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cambio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n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l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5">
                <a:solidFill>
                  <a:srgbClr val="2C2C2C"/>
                </a:solidFill>
                <a:latin typeface="Lucida Sans Unicode"/>
                <a:cs typeface="Lucida Sans Unicode"/>
              </a:rPr>
              <a:t>alcance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de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los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2C2C2C"/>
                </a:solidFill>
                <a:latin typeface="Lucida Sans Unicode"/>
                <a:cs typeface="Lucida Sans Unicode"/>
              </a:rPr>
              <a:t>servicios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o 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entregables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acordados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por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las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partes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70">
                <a:solidFill>
                  <a:srgbClr val="2C2C2C"/>
                </a:solidFill>
                <a:latin typeface="Lucida Sans Unicode"/>
                <a:cs typeface="Lucida Sans Unicode"/>
              </a:rPr>
              <a:t>se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5">
                <a:solidFill>
                  <a:srgbClr val="2C2C2C"/>
                </a:solidFill>
                <a:latin typeface="Lucida Sans Unicode"/>
                <a:cs typeface="Lucida Sans Unicode"/>
              </a:rPr>
              <a:t>establecerá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666925" y="3205284"/>
            <a:ext cx="344106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en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una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orden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de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cambio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que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70">
                <a:solidFill>
                  <a:srgbClr val="2C2C2C"/>
                </a:solidFill>
                <a:latin typeface="Lucida Sans Unicode"/>
                <a:cs typeface="Lucida Sans Unicode"/>
              </a:rPr>
              <a:t>se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presupuestará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aparte.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66925" y="3532944"/>
            <a:ext cx="3350260" cy="5511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Una </a:t>
            </a:r>
            <a:r>
              <a:rPr dirty="0" sz="1000" spc="-15">
                <a:solidFill>
                  <a:srgbClr val="2C2C2C"/>
                </a:solidFill>
                <a:latin typeface="Lucida Sans Unicode"/>
                <a:cs typeface="Lucida Sans Unicode"/>
              </a:rPr>
              <a:t>vez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aprobada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la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propuesta </a:t>
            </a:r>
            <a:r>
              <a:rPr dirty="0" sz="1000" spc="70">
                <a:solidFill>
                  <a:srgbClr val="2C2C2C"/>
                </a:solidFill>
                <a:latin typeface="Lucida Sans Unicode"/>
                <a:cs typeface="Lucida Sans Unicode"/>
              </a:rPr>
              <a:t>se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redactará </a:t>
            </a:r>
            <a:r>
              <a:rPr dirty="0" sz="1000" spc="-15">
                <a:solidFill>
                  <a:srgbClr val="2C2C2C"/>
                </a:solidFill>
                <a:latin typeface="Lucida Sans Unicode"/>
                <a:cs typeface="Lucida Sans Unicode"/>
              </a:rPr>
              <a:t>un </a:t>
            </a:r>
            <a:r>
              <a:rPr dirty="0" sz="1000" spc="-1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5">
                <a:solidFill>
                  <a:srgbClr val="2C2C2C"/>
                </a:solidFill>
                <a:latin typeface="Lucida Sans Unicode"/>
                <a:cs typeface="Lucida Sans Unicode"/>
              </a:rPr>
              <a:t>co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n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1000" spc="45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o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0">
                <a:solidFill>
                  <a:srgbClr val="2C2C2C"/>
                </a:solidFill>
                <a:latin typeface="Lucida Sans Unicode"/>
                <a:cs typeface="Lucida Sans Unicode"/>
              </a:rPr>
              <a:t>con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las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cláusulas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del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0">
                <a:solidFill>
                  <a:srgbClr val="2C2C2C"/>
                </a:solidFill>
                <a:latin typeface="Lucida Sans Unicode"/>
                <a:cs typeface="Lucida Sans Unicode"/>
              </a:rPr>
              <a:t>mismo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qu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5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end</a:t>
            </a:r>
            <a:r>
              <a:rPr dirty="0" sz="1000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1000" spc="55">
                <a:solidFill>
                  <a:srgbClr val="2C2C2C"/>
                </a:solidFill>
                <a:latin typeface="Lucida Sans Unicode"/>
                <a:cs typeface="Lucida Sans Unicode"/>
              </a:rPr>
              <a:t>á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0">
                <a:solidFill>
                  <a:srgbClr val="2C2C2C"/>
                </a:solidFill>
                <a:latin typeface="Lucida Sans Unicode"/>
                <a:cs typeface="Lucida Sans Unicode"/>
              </a:rPr>
              <a:t>que  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ser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C2C2C"/>
                </a:solidFill>
                <a:latin typeface="Lucida Sans Unicode"/>
                <a:cs typeface="Lucida Sans Unicode"/>
              </a:rPr>
              <a:t>ﬁrmado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por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el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2C2C2C"/>
                </a:solidFill>
                <a:latin typeface="Lucida Sans Unicode"/>
                <a:cs typeface="Lucida Sans Unicode"/>
              </a:rPr>
              <a:t>cliente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y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el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C2C2C"/>
                </a:solidFill>
                <a:latin typeface="Lucida Sans Unicode"/>
                <a:cs typeface="Lucida Sans Unicode"/>
              </a:rPr>
              <a:t>proveedor.</a:t>
            </a:r>
            <a:endParaRPr sz="1000">
              <a:latin typeface="Lucida Sans Unicode"/>
              <a:cs typeface="Lucida Sans Unicode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973025" y="3253381"/>
            <a:ext cx="172847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35" b="1">
                <a:solidFill>
                  <a:srgbClr val="36383E"/>
                </a:solidFill>
                <a:latin typeface="Arial"/>
                <a:cs typeface="Arial"/>
              </a:rPr>
              <a:t>Inversión</a:t>
            </a:r>
            <a:r>
              <a:rPr dirty="0" sz="1800" spc="-85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1800" spc="50" b="1">
                <a:solidFill>
                  <a:srgbClr val="36383E"/>
                </a:solidFill>
                <a:latin typeface="Arial"/>
                <a:cs typeface="Arial"/>
              </a:rPr>
              <a:t>Total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8975" y="184695"/>
            <a:ext cx="62103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-25" b="1">
                <a:solidFill>
                  <a:srgbClr val="595959"/>
                </a:solidFill>
                <a:latin typeface="Arial"/>
                <a:cs typeface="Arial"/>
              </a:rPr>
              <a:t>PRESUPUESTO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38975" y="184695"/>
            <a:ext cx="62103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-25" b="1">
                <a:solidFill>
                  <a:srgbClr val="36383E"/>
                </a:solidFill>
                <a:latin typeface="Arial"/>
                <a:cs typeface="Arial"/>
              </a:rPr>
              <a:t>PRESUPUESTO</a:t>
            </a:r>
            <a:endParaRPr sz="65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17425" y="762179"/>
            <a:ext cx="1831339" cy="1885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050" spc="25" b="1">
                <a:solidFill>
                  <a:srgbClr val="36383E"/>
                </a:solidFill>
                <a:latin typeface="Arial"/>
                <a:cs typeface="Arial"/>
              </a:rPr>
              <a:t>Sesión</a:t>
            </a:r>
            <a:r>
              <a:rPr dirty="0" sz="1050" spc="-50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1050" spc="80" b="1">
                <a:solidFill>
                  <a:srgbClr val="36383E"/>
                </a:solidFill>
                <a:latin typeface="Arial"/>
                <a:cs typeface="Arial"/>
              </a:rPr>
              <a:t>de</a:t>
            </a:r>
            <a:r>
              <a:rPr dirty="0" sz="1050" spc="-50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1050" spc="55" b="1">
                <a:solidFill>
                  <a:srgbClr val="36383E"/>
                </a:solidFill>
                <a:latin typeface="Arial"/>
                <a:cs typeface="Arial"/>
              </a:rPr>
              <a:t>descubrimiento</a:t>
            </a:r>
            <a:endParaRPr sz="105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17425" y="1764682"/>
            <a:ext cx="3615054" cy="32512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50" spc="25" b="1">
                <a:solidFill>
                  <a:srgbClr val="36383E"/>
                </a:solidFill>
                <a:latin typeface="Arial"/>
                <a:cs typeface="Arial"/>
              </a:rPr>
              <a:t>Perﬁles</a:t>
            </a:r>
            <a:r>
              <a:rPr dirty="0" sz="850" spc="-45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850" spc="50" b="1">
                <a:solidFill>
                  <a:srgbClr val="36383E"/>
                </a:solidFill>
                <a:latin typeface="Arial"/>
                <a:cs typeface="Arial"/>
              </a:rPr>
              <a:t>de</a:t>
            </a:r>
            <a:r>
              <a:rPr dirty="0" sz="850" spc="-45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850" spc="15" b="1">
                <a:solidFill>
                  <a:srgbClr val="36383E"/>
                </a:solidFill>
                <a:latin typeface="Arial"/>
                <a:cs typeface="Arial"/>
              </a:rPr>
              <a:t>usuario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dirty="0" sz="700" spc="-10">
                <a:solidFill>
                  <a:srgbClr val="36383E"/>
                </a:solidFill>
                <a:latin typeface="Lucida Sans Unicode"/>
                <a:cs typeface="Lucida Sans Unicode"/>
              </a:rPr>
              <a:t>Analizaremos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y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deﬁniremos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5">
                <a:solidFill>
                  <a:srgbClr val="36383E"/>
                </a:solidFill>
                <a:latin typeface="Lucida Sans Unicode"/>
                <a:cs typeface="Lucida Sans Unicode"/>
              </a:rPr>
              <a:t>cuales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son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0">
                <a:solidFill>
                  <a:srgbClr val="36383E"/>
                </a:solidFill>
                <a:latin typeface="Lucida Sans Unicode"/>
                <a:cs typeface="Lucida Sans Unicode"/>
              </a:rPr>
              <a:t>nuestros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0">
                <a:solidFill>
                  <a:srgbClr val="36383E"/>
                </a:solidFill>
                <a:latin typeface="Lucida Sans Unicode"/>
                <a:cs typeface="Lucida Sans Unicode"/>
              </a:rPr>
              <a:t>clientes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primarios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y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secundarios.</a:t>
            </a:r>
            <a:endParaRPr sz="70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17425" y="2308750"/>
            <a:ext cx="4951095" cy="32512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50" spc="15" b="1">
                <a:solidFill>
                  <a:srgbClr val="36383E"/>
                </a:solidFill>
                <a:latin typeface="Arial"/>
                <a:cs typeface="Arial"/>
              </a:rPr>
              <a:t>Objetivos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Entender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sus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objetivos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y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ponerlos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5">
                <a:solidFill>
                  <a:srgbClr val="36383E"/>
                </a:solidFill>
                <a:latin typeface="Lucida Sans Unicode"/>
                <a:cs typeface="Lucida Sans Unicode"/>
              </a:rPr>
              <a:t>en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5">
                <a:solidFill>
                  <a:srgbClr val="36383E"/>
                </a:solidFill>
                <a:latin typeface="Lucida Sans Unicode"/>
                <a:cs typeface="Lucida Sans Unicode"/>
              </a:rPr>
              <a:t>consonancia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5">
                <a:solidFill>
                  <a:srgbClr val="36383E"/>
                </a:solidFill>
                <a:latin typeface="Lucida Sans Unicode"/>
                <a:cs typeface="Lucida Sans Unicode"/>
              </a:rPr>
              <a:t>con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las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0">
                <a:solidFill>
                  <a:srgbClr val="36383E"/>
                </a:solidFill>
                <a:latin typeface="Lucida Sans Unicode"/>
                <a:cs typeface="Lucida Sans Unicode"/>
              </a:rPr>
              <a:t>necesidades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0">
                <a:solidFill>
                  <a:srgbClr val="36383E"/>
                </a:solidFill>
                <a:latin typeface="Lucida Sans Unicode"/>
                <a:cs typeface="Lucida Sans Unicode"/>
              </a:rPr>
              <a:t>de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sus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0">
                <a:solidFill>
                  <a:srgbClr val="36383E"/>
                </a:solidFill>
                <a:latin typeface="Lucida Sans Unicode"/>
                <a:cs typeface="Lucida Sans Unicode"/>
              </a:rPr>
              <a:t>clientes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45">
                <a:solidFill>
                  <a:srgbClr val="36383E"/>
                </a:solidFill>
                <a:latin typeface="Lucida Sans Unicode"/>
                <a:cs typeface="Lucida Sans Unicode"/>
              </a:rPr>
              <a:t>es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>
                <a:solidFill>
                  <a:srgbClr val="36383E"/>
                </a:solidFill>
                <a:latin typeface="Lucida Sans Unicode"/>
                <a:cs typeface="Lucida Sans Unicode"/>
              </a:rPr>
              <a:t>vital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para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10">
                <a:solidFill>
                  <a:srgbClr val="36383E"/>
                </a:solidFill>
                <a:latin typeface="Lucida Sans Unicode"/>
                <a:cs typeface="Lucida Sans Unicode"/>
              </a:rPr>
              <a:t>un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negocio.</a:t>
            </a:r>
            <a:endParaRPr sz="700"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17425" y="2852818"/>
            <a:ext cx="5052695" cy="32512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50" spc="-5" b="1">
                <a:solidFill>
                  <a:srgbClr val="36383E"/>
                </a:solidFill>
                <a:latin typeface="Arial"/>
                <a:cs typeface="Arial"/>
              </a:rPr>
              <a:t>Tono</a:t>
            </a:r>
            <a:r>
              <a:rPr dirty="0" sz="850" spc="-50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850" spc="-5" b="1">
                <a:solidFill>
                  <a:srgbClr val="36383E"/>
                </a:solidFill>
                <a:latin typeface="Arial"/>
                <a:cs typeface="Arial"/>
              </a:rPr>
              <a:t>y</a:t>
            </a:r>
            <a:r>
              <a:rPr dirty="0" sz="850" spc="-40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850" spc="30" b="1">
                <a:solidFill>
                  <a:srgbClr val="36383E"/>
                </a:solidFill>
                <a:latin typeface="Arial"/>
                <a:cs typeface="Arial"/>
              </a:rPr>
              <a:t>estilo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dirty="0" sz="700">
                <a:solidFill>
                  <a:srgbClr val="36383E"/>
                </a:solidFill>
                <a:latin typeface="Lucida Sans Unicode"/>
                <a:cs typeface="Lucida Sans Unicode"/>
              </a:rPr>
              <a:t>Hablaremos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0">
                <a:solidFill>
                  <a:srgbClr val="36383E"/>
                </a:solidFill>
                <a:latin typeface="Lucida Sans Unicode"/>
                <a:cs typeface="Lucida Sans Unicode"/>
              </a:rPr>
              <a:t>de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la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historia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0">
                <a:solidFill>
                  <a:srgbClr val="36383E"/>
                </a:solidFill>
                <a:latin typeface="Lucida Sans Unicode"/>
                <a:cs typeface="Lucida Sans Unicode"/>
              </a:rPr>
              <a:t>de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la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historia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0">
                <a:solidFill>
                  <a:srgbClr val="36383E"/>
                </a:solidFill>
                <a:latin typeface="Lucida Sans Unicode"/>
                <a:cs typeface="Lucida Sans Unicode"/>
              </a:rPr>
              <a:t>de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la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0">
                <a:solidFill>
                  <a:srgbClr val="36383E"/>
                </a:solidFill>
                <a:latin typeface="Lucida Sans Unicode"/>
                <a:cs typeface="Lucida Sans Unicode"/>
              </a:rPr>
              <a:t>marca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y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deﬁniremos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su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estilo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y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su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tono.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10">
                <a:solidFill>
                  <a:srgbClr val="36383E"/>
                </a:solidFill>
                <a:latin typeface="Lucida Sans Unicode"/>
                <a:cs typeface="Lucida Sans Unicode"/>
              </a:rPr>
              <a:t>Cual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45">
                <a:solidFill>
                  <a:srgbClr val="36383E"/>
                </a:solidFill>
                <a:latin typeface="Lucida Sans Unicode"/>
                <a:cs typeface="Lucida Sans Unicode"/>
              </a:rPr>
              <a:t>es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su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propuesta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0">
                <a:solidFill>
                  <a:srgbClr val="36383E"/>
                </a:solidFill>
                <a:latin typeface="Lucida Sans Unicode"/>
                <a:cs typeface="Lucida Sans Unicode"/>
              </a:rPr>
              <a:t>de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15">
                <a:solidFill>
                  <a:srgbClr val="36383E"/>
                </a:solidFill>
                <a:latin typeface="Lucida Sans Unicode"/>
                <a:cs typeface="Lucida Sans Unicode"/>
              </a:rPr>
              <a:t>valor.</a:t>
            </a:r>
            <a:endParaRPr sz="700">
              <a:latin typeface="Lucida Sans Unicode"/>
              <a:cs typeface="Lucida Sans Unicod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17425" y="3962289"/>
            <a:ext cx="4630420" cy="32512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50" spc="15" b="1">
                <a:solidFill>
                  <a:srgbClr val="36383E"/>
                </a:solidFill>
                <a:latin typeface="Arial"/>
                <a:cs typeface="Arial"/>
              </a:rPr>
              <a:t>Resumen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dirty="0" sz="700" spc="-25">
                <a:solidFill>
                  <a:srgbClr val="36383E"/>
                </a:solidFill>
                <a:latin typeface="Lucida Sans Unicode"/>
                <a:cs typeface="Lucida Sans Unicode"/>
              </a:rPr>
              <a:t>Un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documento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que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servirá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0">
                <a:solidFill>
                  <a:srgbClr val="36383E"/>
                </a:solidFill>
                <a:latin typeface="Lucida Sans Unicode"/>
                <a:cs typeface="Lucida Sans Unicode"/>
              </a:rPr>
              <a:t>de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resumen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0">
                <a:solidFill>
                  <a:srgbClr val="36383E"/>
                </a:solidFill>
                <a:latin typeface="Lucida Sans Unicode"/>
                <a:cs typeface="Lucida Sans Unicode"/>
              </a:rPr>
              <a:t>de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0">
                <a:solidFill>
                  <a:srgbClr val="36383E"/>
                </a:solidFill>
                <a:latin typeface="Lucida Sans Unicode"/>
                <a:cs typeface="Lucida Sans Unicode"/>
              </a:rPr>
              <a:t>todo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lo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deﬁnido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5">
                <a:solidFill>
                  <a:srgbClr val="36383E"/>
                </a:solidFill>
                <a:latin typeface="Lucida Sans Unicode"/>
                <a:cs typeface="Lucida Sans Unicode"/>
              </a:rPr>
              <a:t>en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la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reunión,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>
                <a:solidFill>
                  <a:srgbClr val="36383E"/>
                </a:solidFill>
                <a:latin typeface="Lucida Sans Unicode"/>
                <a:cs typeface="Lucida Sans Unicode"/>
              </a:rPr>
              <a:t>historia,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0">
                <a:solidFill>
                  <a:srgbClr val="36383E"/>
                </a:solidFill>
                <a:latin typeface="Lucida Sans Unicode"/>
                <a:cs typeface="Lucida Sans Unicode"/>
              </a:rPr>
              <a:t>tono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y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estilo,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usuarios...</a:t>
            </a:r>
            <a:endParaRPr sz="700"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73025" y="1199278"/>
            <a:ext cx="5654675" cy="43180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50" spc="-20" b="1">
                <a:solidFill>
                  <a:srgbClr val="36383E"/>
                </a:solidFill>
                <a:latin typeface="Arial"/>
                <a:cs typeface="Arial"/>
              </a:rPr>
              <a:t>1.0</a:t>
            </a:r>
            <a:r>
              <a:rPr dirty="0" sz="850" spc="509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850" spc="-5" b="1">
                <a:solidFill>
                  <a:srgbClr val="36383E"/>
                </a:solidFill>
                <a:latin typeface="Arial"/>
                <a:cs typeface="Arial"/>
              </a:rPr>
              <a:t>Visión</a:t>
            </a:r>
            <a:r>
              <a:rPr dirty="0" sz="850" spc="-40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850" spc="35" b="1">
                <a:solidFill>
                  <a:srgbClr val="36383E"/>
                </a:solidFill>
                <a:latin typeface="Arial"/>
                <a:cs typeface="Arial"/>
              </a:rPr>
              <a:t>general</a:t>
            </a:r>
            <a:endParaRPr sz="850">
              <a:latin typeface="Arial"/>
              <a:cs typeface="Arial"/>
            </a:endParaRPr>
          </a:p>
          <a:p>
            <a:pPr marL="256540" marR="5080">
              <a:lnSpc>
                <a:spcPct val="100000"/>
              </a:lnSpc>
              <a:spcBef>
                <a:spcPts val="505"/>
              </a:spcBef>
            </a:pPr>
            <a:r>
              <a:rPr dirty="0" sz="700">
                <a:solidFill>
                  <a:srgbClr val="36383E"/>
                </a:solidFill>
                <a:latin typeface="Lucida Sans Unicode"/>
                <a:cs typeface="Lucida Sans Unicode"/>
              </a:rPr>
              <a:t>Reunión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presencial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5">
                <a:solidFill>
                  <a:srgbClr val="36383E"/>
                </a:solidFill>
                <a:latin typeface="Lucida Sans Unicode"/>
                <a:cs typeface="Lucida Sans Unicode"/>
              </a:rPr>
              <a:t>o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>
                <a:solidFill>
                  <a:srgbClr val="36383E"/>
                </a:solidFill>
                <a:latin typeface="Lucida Sans Unicode"/>
                <a:cs typeface="Lucida Sans Unicode"/>
              </a:rPr>
              <a:t>online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5">
                <a:solidFill>
                  <a:srgbClr val="36383E"/>
                </a:solidFill>
                <a:latin typeface="Lucida Sans Unicode"/>
                <a:cs typeface="Lucida Sans Unicode"/>
              </a:rPr>
              <a:t>en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la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que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descubriremos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información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detallada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0">
                <a:solidFill>
                  <a:srgbClr val="36383E"/>
                </a:solidFill>
                <a:latin typeface="Lucida Sans Unicode"/>
                <a:cs typeface="Lucida Sans Unicode"/>
              </a:rPr>
              <a:t>sobre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sus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clientes,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la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5">
                <a:solidFill>
                  <a:srgbClr val="36383E"/>
                </a:solidFill>
                <a:latin typeface="Lucida Sans Unicode"/>
                <a:cs typeface="Lucida Sans Unicode"/>
              </a:rPr>
              <a:t>competencia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el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0">
                <a:solidFill>
                  <a:srgbClr val="36383E"/>
                </a:solidFill>
                <a:latin typeface="Lucida Sans Unicode"/>
                <a:cs typeface="Lucida Sans Unicode"/>
              </a:rPr>
              <a:t>mercado </a:t>
            </a:r>
            <a:r>
              <a:rPr dirty="0" sz="700" spc="-204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y</a:t>
            </a:r>
            <a:r>
              <a:rPr dirty="0" sz="700" spc="-5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su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>
                <a:solidFill>
                  <a:srgbClr val="36383E"/>
                </a:solidFill>
                <a:latin typeface="Lucida Sans Unicode"/>
                <a:cs typeface="Lucida Sans Unicode"/>
              </a:rPr>
              <a:t>propia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empresa.</a:t>
            </a:r>
            <a:endParaRPr sz="70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73025" y="1756576"/>
            <a:ext cx="153670" cy="1536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50" spc="-60" b="1">
                <a:solidFill>
                  <a:srgbClr val="36383E"/>
                </a:solidFill>
                <a:latin typeface="Arial"/>
                <a:cs typeface="Arial"/>
              </a:rPr>
              <a:t>1.1</a:t>
            </a:r>
            <a:endParaRPr sz="8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73025" y="2301551"/>
            <a:ext cx="170815" cy="1536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50" spc="-15" b="1">
                <a:solidFill>
                  <a:srgbClr val="36383E"/>
                </a:solidFill>
                <a:latin typeface="Arial"/>
                <a:cs typeface="Arial"/>
              </a:rPr>
              <a:t>1.2</a:t>
            </a:r>
            <a:endParaRPr sz="8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73025" y="2850951"/>
            <a:ext cx="171450" cy="1536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50" spc="-15" b="1">
                <a:solidFill>
                  <a:srgbClr val="36383E"/>
                </a:solidFill>
                <a:latin typeface="Arial"/>
                <a:cs typeface="Arial"/>
              </a:rPr>
              <a:t>1.3</a:t>
            </a:r>
            <a:endParaRPr sz="8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73025" y="3396886"/>
            <a:ext cx="5636895" cy="43180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50" spc="-20" b="1">
                <a:solidFill>
                  <a:srgbClr val="36383E"/>
                </a:solidFill>
                <a:latin typeface="Arial"/>
                <a:cs typeface="Arial"/>
              </a:rPr>
              <a:t>1.4</a:t>
            </a:r>
            <a:r>
              <a:rPr dirty="0" sz="850" spc="520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850" spc="30" b="1">
                <a:solidFill>
                  <a:srgbClr val="36383E"/>
                </a:solidFill>
                <a:latin typeface="Arial"/>
                <a:cs typeface="Arial"/>
              </a:rPr>
              <a:t>Moodboards</a:t>
            </a:r>
            <a:endParaRPr sz="850">
              <a:latin typeface="Arial"/>
              <a:cs typeface="Arial"/>
            </a:endParaRPr>
          </a:p>
          <a:p>
            <a:pPr marL="256540" marR="5080">
              <a:lnSpc>
                <a:spcPct val="100000"/>
              </a:lnSpc>
              <a:spcBef>
                <a:spcPts val="505"/>
              </a:spcBef>
            </a:pP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Deﬁniremos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>
                <a:solidFill>
                  <a:srgbClr val="36383E"/>
                </a:solidFill>
                <a:latin typeface="Lucida Sans Unicode"/>
                <a:cs typeface="Lucida Sans Unicode"/>
              </a:rPr>
              <a:t>uno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5">
                <a:solidFill>
                  <a:srgbClr val="36383E"/>
                </a:solidFill>
                <a:latin typeface="Lucida Sans Unicode"/>
                <a:cs typeface="Lucida Sans Unicode"/>
              </a:rPr>
              <a:t>o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varios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estilos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que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>
                <a:solidFill>
                  <a:srgbClr val="36383E"/>
                </a:solidFill>
                <a:latin typeface="Lucida Sans Unicode"/>
                <a:cs typeface="Lucida Sans Unicode"/>
              </a:rPr>
              <a:t>vayan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0">
                <a:solidFill>
                  <a:srgbClr val="36383E"/>
                </a:solidFill>
                <a:latin typeface="Lucida Sans Unicode"/>
                <a:cs typeface="Lucida Sans Unicode"/>
              </a:rPr>
              <a:t>acordes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5">
                <a:solidFill>
                  <a:srgbClr val="36383E"/>
                </a:solidFill>
                <a:latin typeface="Lucida Sans Unicode"/>
                <a:cs typeface="Lucida Sans Unicode"/>
              </a:rPr>
              <a:t>con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las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0">
                <a:solidFill>
                  <a:srgbClr val="36383E"/>
                </a:solidFill>
                <a:latin typeface="Lucida Sans Unicode"/>
                <a:cs typeface="Lucida Sans Unicode"/>
              </a:rPr>
              <a:t>conclusiones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extraídas,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0">
                <a:solidFill>
                  <a:srgbClr val="36383E"/>
                </a:solidFill>
                <a:latin typeface="Lucida Sans Unicode"/>
                <a:cs typeface="Lucida Sans Unicode"/>
              </a:rPr>
              <a:t>de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40">
                <a:solidFill>
                  <a:srgbClr val="36383E"/>
                </a:solidFill>
                <a:latin typeface="Lucida Sans Unicode"/>
                <a:cs typeface="Lucida Sans Unicode"/>
              </a:rPr>
              <a:t>este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modo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podréis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formar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0">
                <a:solidFill>
                  <a:srgbClr val="36383E"/>
                </a:solidFill>
                <a:latin typeface="Lucida Sans Unicode"/>
                <a:cs typeface="Lucida Sans Unicode"/>
              </a:rPr>
              <a:t>parte</a:t>
            </a:r>
            <a:r>
              <a:rPr dirty="0" sz="700" spc="-5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0">
                <a:solidFill>
                  <a:srgbClr val="36383E"/>
                </a:solidFill>
                <a:latin typeface="Lucida Sans Unicode"/>
                <a:cs typeface="Lucida Sans Unicode"/>
              </a:rPr>
              <a:t>de </a:t>
            </a:r>
            <a:r>
              <a:rPr dirty="0" sz="700" spc="-21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las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0">
                <a:solidFill>
                  <a:srgbClr val="36383E"/>
                </a:solidFill>
                <a:latin typeface="Lucida Sans Unicode"/>
                <a:cs typeface="Lucida Sans Unicode"/>
              </a:rPr>
              <a:t>decisiones</a:t>
            </a:r>
            <a:r>
              <a:rPr dirty="0" sz="700" spc="-5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0">
                <a:solidFill>
                  <a:srgbClr val="36383E"/>
                </a:solidFill>
                <a:latin typeface="Lucida Sans Unicode"/>
                <a:cs typeface="Lucida Sans Unicode"/>
              </a:rPr>
              <a:t>de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la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0">
                <a:solidFill>
                  <a:srgbClr val="36383E"/>
                </a:solidFill>
                <a:latin typeface="Lucida Sans Unicode"/>
                <a:cs typeface="Lucida Sans Unicode"/>
              </a:rPr>
              <a:t>marca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0">
                <a:solidFill>
                  <a:srgbClr val="36383E"/>
                </a:solidFill>
                <a:latin typeface="Lucida Sans Unicode"/>
                <a:cs typeface="Lucida Sans Unicode"/>
              </a:rPr>
              <a:t>desde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el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>
                <a:solidFill>
                  <a:srgbClr val="36383E"/>
                </a:solidFill>
                <a:latin typeface="Lucida Sans Unicode"/>
                <a:cs typeface="Lucida Sans Unicode"/>
              </a:rPr>
              <a:t>comienzo.</a:t>
            </a:r>
            <a:endParaRPr sz="700">
              <a:latin typeface="Lucida Sans Unicode"/>
              <a:cs typeface="Lucida Sans Unicode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73025" y="3956360"/>
            <a:ext cx="170180" cy="1536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50" spc="-15" b="1">
                <a:solidFill>
                  <a:srgbClr val="36383E"/>
                </a:solidFill>
                <a:latin typeface="Arial"/>
                <a:cs typeface="Arial"/>
              </a:rPr>
              <a:t>1.5</a:t>
            </a:r>
            <a:endParaRPr sz="85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873324" y="1023350"/>
            <a:ext cx="7452995" cy="3415665"/>
          </a:xfrm>
          <a:custGeom>
            <a:avLst/>
            <a:gdLst/>
            <a:ahLst/>
            <a:cxnLst/>
            <a:rect l="l" t="t" r="r" b="b"/>
            <a:pathLst>
              <a:path w="7452995" h="3415665">
                <a:moveTo>
                  <a:pt x="5979324" y="0"/>
                </a:moveTo>
                <a:lnTo>
                  <a:pt x="5979324" y="3412799"/>
                </a:lnTo>
              </a:path>
              <a:path w="7452995" h="3415665">
                <a:moveTo>
                  <a:pt x="0" y="3415199"/>
                </a:moveTo>
                <a:lnTo>
                  <a:pt x="7452599" y="3415199"/>
                </a:lnTo>
              </a:path>
            </a:pathLst>
          </a:custGeom>
          <a:ln w="9524">
            <a:solidFill>
              <a:srgbClr val="B7B7B7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7865575" y="4151600"/>
            <a:ext cx="403225" cy="1536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50" spc="15" b="1">
                <a:solidFill>
                  <a:srgbClr val="36383E"/>
                </a:solidFill>
                <a:latin typeface="Arial"/>
                <a:cs typeface="Arial"/>
              </a:rPr>
              <a:t>3.75</a:t>
            </a:r>
            <a:r>
              <a:rPr dirty="0" sz="850" spc="25" b="1">
                <a:solidFill>
                  <a:srgbClr val="36383E"/>
                </a:solidFill>
                <a:latin typeface="Arial"/>
                <a:cs typeface="Arial"/>
              </a:rPr>
              <a:t>0</a:t>
            </a:r>
            <a:r>
              <a:rPr dirty="0" sz="850" spc="-30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850" spc="50" b="1">
                <a:solidFill>
                  <a:srgbClr val="36383E"/>
                </a:solidFill>
                <a:latin typeface="Arial"/>
                <a:cs typeface="Arial"/>
              </a:rPr>
              <a:t>€</a:t>
            </a:r>
            <a:endParaRPr sz="8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38975" y="184695"/>
            <a:ext cx="62103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-25" b="1">
                <a:solidFill>
                  <a:srgbClr val="36383E"/>
                </a:solidFill>
                <a:latin typeface="Arial"/>
                <a:cs typeface="Arial"/>
              </a:rPr>
              <a:t>PRESUPUESTO</a:t>
            </a:r>
            <a:endParaRPr sz="65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73324" y="1023350"/>
            <a:ext cx="7452995" cy="1588770"/>
          </a:xfrm>
          <a:custGeom>
            <a:avLst/>
            <a:gdLst/>
            <a:ahLst/>
            <a:cxnLst/>
            <a:rect l="l" t="t" r="r" b="b"/>
            <a:pathLst>
              <a:path w="7452995" h="1588770">
                <a:moveTo>
                  <a:pt x="5979324" y="0"/>
                </a:moveTo>
                <a:lnTo>
                  <a:pt x="5979324" y="1585799"/>
                </a:lnTo>
              </a:path>
              <a:path w="7452995" h="1588770">
                <a:moveTo>
                  <a:pt x="0" y="1588174"/>
                </a:moveTo>
                <a:lnTo>
                  <a:pt x="7452599" y="1588174"/>
                </a:lnTo>
              </a:path>
            </a:pathLst>
          </a:custGeom>
          <a:ln w="9524">
            <a:solidFill>
              <a:srgbClr val="B7B7B7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7865575" y="2324575"/>
            <a:ext cx="410845" cy="1536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50" spc="25" b="1">
                <a:solidFill>
                  <a:srgbClr val="36383E"/>
                </a:solidFill>
                <a:latin typeface="Arial"/>
                <a:cs typeface="Arial"/>
              </a:rPr>
              <a:t>4.80</a:t>
            </a:r>
            <a:r>
              <a:rPr dirty="0" sz="850" spc="35" b="1">
                <a:solidFill>
                  <a:srgbClr val="36383E"/>
                </a:solidFill>
                <a:latin typeface="Arial"/>
                <a:cs typeface="Arial"/>
              </a:rPr>
              <a:t>0</a:t>
            </a:r>
            <a:r>
              <a:rPr dirty="0" sz="850" spc="-30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850" spc="50" b="1">
                <a:solidFill>
                  <a:srgbClr val="36383E"/>
                </a:solidFill>
                <a:latin typeface="Arial"/>
                <a:cs typeface="Arial"/>
              </a:rPr>
              <a:t>€</a:t>
            </a:r>
            <a:endParaRPr sz="85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73025" y="762520"/>
            <a:ext cx="4027804" cy="10407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6540">
              <a:lnSpc>
                <a:spcPct val="100000"/>
              </a:lnSpc>
              <a:spcBef>
                <a:spcPts val="100"/>
              </a:spcBef>
            </a:pPr>
            <a:r>
              <a:rPr dirty="0" sz="1000" spc="15" b="1">
                <a:solidFill>
                  <a:srgbClr val="36383E"/>
                </a:solidFill>
                <a:latin typeface="Arial"/>
                <a:cs typeface="Arial"/>
              </a:rPr>
              <a:t>Diseño</a:t>
            </a:r>
            <a:r>
              <a:rPr dirty="0" sz="1000" spc="-40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1000" spc="65" b="1">
                <a:solidFill>
                  <a:srgbClr val="36383E"/>
                </a:solidFill>
                <a:latin typeface="Arial"/>
                <a:cs typeface="Arial"/>
              </a:rPr>
              <a:t>de</a:t>
            </a:r>
            <a:r>
              <a:rPr dirty="0" sz="1000" spc="-40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1000" spc="45" b="1">
                <a:solidFill>
                  <a:srgbClr val="36383E"/>
                </a:solidFill>
                <a:latin typeface="Arial"/>
                <a:cs typeface="Arial"/>
              </a:rPr>
              <a:t>identidad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95"/>
              </a:spcBef>
            </a:pPr>
            <a:r>
              <a:rPr dirty="0" sz="850" spc="25" b="1">
                <a:solidFill>
                  <a:srgbClr val="36383E"/>
                </a:solidFill>
                <a:latin typeface="Arial"/>
                <a:cs typeface="Arial"/>
              </a:rPr>
              <a:t>2.0 </a:t>
            </a:r>
            <a:r>
              <a:rPr dirty="0" sz="850" spc="120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800" spc="15" b="1">
                <a:solidFill>
                  <a:srgbClr val="36383E"/>
                </a:solidFill>
                <a:latin typeface="Arial"/>
                <a:cs typeface="Arial"/>
              </a:rPr>
              <a:t>Diseño</a:t>
            </a:r>
            <a:r>
              <a:rPr dirty="0" sz="800" spc="-40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800" spc="50" b="1">
                <a:solidFill>
                  <a:srgbClr val="36383E"/>
                </a:solidFill>
                <a:latin typeface="Arial"/>
                <a:cs typeface="Arial"/>
              </a:rPr>
              <a:t>de</a:t>
            </a:r>
            <a:r>
              <a:rPr dirty="0" sz="800" spc="-35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800" spc="40" b="1">
                <a:solidFill>
                  <a:srgbClr val="36383E"/>
                </a:solidFill>
                <a:latin typeface="Arial"/>
                <a:cs typeface="Arial"/>
              </a:rPr>
              <a:t>identidad</a:t>
            </a:r>
            <a:endParaRPr sz="800">
              <a:latin typeface="Arial"/>
              <a:cs typeface="Arial"/>
            </a:endParaRPr>
          </a:p>
          <a:p>
            <a:pPr marL="256540" marR="676910">
              <a:lnSpc>
                <a:spcPct val="100000"/>
              </a:lnSpc>
              <a:spcBef>
                <a:spcPts val="465"/>
              </a:spcBef>
            </a:pPr>
            <a:r>
              <a:rPr dirty="0" sz="700">
                <a:solidFill>
                  <a:srgbClr val="36383E"/>
                </a:solidFill>
                <a:latin typeface="Lucida Sans Unicode"/>
                <a:cs typeface="Lucida Sans Unicode"/>
              </a:rPr>
              <a:t>Diseño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0">
                <a:solidFill>
                  <a:srgbClr val="36383E"/>
                </a:solidFill>
                <a:latin typeface="Lucida Sans Unicode"/>
                <a:cs typeface="Lucida Sans Unicode"/>
              </a:rPr>
              <a:t>de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logotipo,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0">
                <a:solidFill>
                  <a:srgbClr val="36383E"/>
                </a:solidFill>
                <a:latin typeface="Lucida Sans Unicode"/>
                <a:cs typeface="Lucida Sans Unicode"/>
              </a:rPr>
              <a:t>paleta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0">
                <a:solidFill>
                  <a:srgbClr val="36383E"/>
                </a:solidFill>
                <a:latin typeface="Lucida Sans Unicode"/>
                <a:cs typeface="Lucida Sans Unicode"/>
              </a:rPr>
              <a:t>de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colores,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tipografía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primera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y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secundaria. </a:t>
            </a:r>
            <a:r>
              <a:rPr dirty="0" sz="700" spc="-204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2</a:t>
            </a:r>
            <a:r>
              <a:rPr dirty="0" sz="700" spc="-5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5">
                <a:solidFill>
                  <a:srgbClr val="36383E"/>
                </a:solidFill>
                <a:latin typeface="Lucida Sans Unicode"/>
                <a:cs typeface="Lucida Sans Unicode"/>
              </a:rPr>
              <a:t>conceptos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iniciales</a:t>
            </a:r>
            <a:endParaRPr sz="700">
              <a:latin typeface="Lucida Sans Unicode"/>
              <a:cs typeface="Lucida Sans Unicode"/>
            </a:endParaRPr>
          </a:p>
          <a:p>
            <a:pPr marL="256540">
              <a:lnSpc>
                <a:spcPct val="100000"/>
              </a:lnSpc>
            </a:pP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3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maquetas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0">
                <a:solidFill>
                  <a:srgbClr val="36383E"/>
                </a:solidFill>
                <a:latin typeface="Lucida Sans Unicode"/>
                <a:cs typeface="Lucida Sans Unicode"/>
              </a:rPr>
              <a:t>de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muestra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0">
                <a:solidFill>
                  <a:srgbClr val="36383E"/>
                </a:solidFill>
                <a:latin typeface="Lucida Sans Unicode"/>
                <a:cs typeface="Lucida Sans Unicode"/>
              </a:rPr>
              <a:t>(aplicaciones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0">
                <a:solidFill>
                  <a:srgbClr val="36383E"/>
                </a:solidFill>
                <a:latin typeface="Lucida Sans Unicode"/>
                <a:cs typeface="Lucida Sans Unicode"/>
              </a:rPr>
              <a:t>de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5">
                <a:solidFill>
                  <a:srgbClr val="36383E"/>
                </a:solidFill>
                <a:latin typeface="Lucida Sans Unicode"/>
                <a:cs typeface="Lucida Sans Unicode"/>
              </a:rPr>
              <a:t>marca)</a:t>
            </a:r>
            <a:endParaRPr sz="700">
              <a:latin typeface="Lucida Sans Unicode"/>
              <a:cs typeface="Lucida Sans Unicode"/>
            </a:endParaRPr>
          </a:p>
          <a:p>
            <a:pPr marL="256540">
              <a:lnSpc>
                <a:spcPct val="100000"/>
              </a:lnSpc>
            </a:pP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Los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archivos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ﬁnales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45">
                <a:solidFill>
                  <a:srgbClr val="36383E"/>
                </a:solidFill>
                <a:latin typeface="Lucida Sans Unicode"/>
                <a:cs typeface="Lucida Sans Unicode"/>
              </a:rPr>
              <a:t>se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entregarán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5">
                <a:solidFill>
                  <a:srgbClr val="36383E"/>
                </a:solidFill>
                <a:latin typeface="Lucida Sans Unicode"/>
                <a:cs typeface="Lucida Sans Unicode"/>
              </a:rPr>
              <a:t>en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formato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10">
                <a:solidFill>
                  <a:srgbClr val="36383E"/>
                </a:solidFill>
                <a:latin typeface="Lucida Sans Unicode"/>
                <a:cs typeface="Lucida Sans Unicode"/>
              </a:rPr>
              <a:t>digital,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0">
                <a:solidFill>
                  <a:srgbClr val="36383E"/>
                </a:solidFill>
                <a:latin typeface="Lucida Sans Unicode"/>
                <a:cs typeface="Lucida Sans Unicode"/>
              </a:rPr>
              <a:t>tanto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en.png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5">
                <a:solidFill>
                  <a:srgbClr val="36383E"/>
                </a:solidFill>
                <a:latin typeface="Lucida Sans Unicode"/>
                <a:cs typeface="Lucida Sans Unicode"/>
              </a:rPr>
              <a:t>como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5">
                <a:solidFill>
                  <a:srgbClr val="36383E"/>
                </a:solidFill>
                <a:latin typeface="Lucida Sans Unicode"/>
                <a:cs typeface="Lucida Sans Unicode"/>
              </a:rPr>
              <a:t>en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vectorial.</a:t>
            </a:r>
            <a:endParaRPr sz="700"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73025" y="1935346"/>
            <a:ext cx="5525770" cy="492759"/>
          </a:xfrm>
          <a:prstGeom prst="rect">
            <a:avLst/>
          </a:prstGeom>
        </p:spPr>
        <p:txBody>
          <a:bodyPr wrap="square" lIns="0" tIns="762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dirty="0" sz="850" spc="-15" b="1">
                <a:solidFill>
                  <a:srgbClr val="36383E"/>
                </a:solidFill>
                <a:latin typeface="Arial"/>
                <a:cs typeface="Arial"/>
              </a:rPr>
              <a:t>2.1</a:t>
            </a:r>
            <a:r>
              <a:rPr dirty="0" sz="850" spc="509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800" b="1">
                <a:solidFill>
                  <a:srgbClr val="36383E"/>
                </a:solidFill>
                <a:latin typeface="Arial"/>
                <a:cs typeface="Arial"/>
              </a:rPr>
              <a:t>Guía</a:t>
            </a:r>
            <a:r>
              <a:rPr dirty="0" sz="800" spc="-35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800" spc="50" b="1">
                <a:solidFill>
                  <a:srgbClr val="36383E"/>
                </a:solidFill>
                <a:latin typeface="Arial"/>
                <a:cs typeface="Arial"/>
              </a:rPr>
              <a:t>de</a:t>
            </a:r>
            <a:r>
              <a:rPr dirty="0" sz="800" spc="-30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800" spc="35" b="1">
                <a:solidFill>
                  <a:srgbClr val="36383E"/>
                </a:solidFill>
                <a:latin typeface="Arial"/>
                <a:cs typeface="Arial"/>
              </a:rPr>
              <a:t>estilo</a:t>
            </a:r>
            <a:endParaRPr sz="800">
              <a:latin typeface="Arial"/>
              <a:cs typeface="Arial"/>
            </a:endParaRPr>
          </a:p>
          <a:p>
            <a:pPr marL="256540" marR="5080">
              <a:lnSpc>
                <a:spcPct val="100000"/>
              </a:lnSpc>
              <a:spcBef>
                <a:spcPts val="475"/>
              </a:spcBef>
            </a:pP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Documento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que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0">
                <a:solidFill>
                  <a:srgbClr val="36383E"/>
                </a:solidFill>
                <a:latin typeface="Lucida Sans Unicode"/>
                <a:cs typeface="Lucida Sans Unicode"/>
              </a:rPr>
              <a:t>deﬁne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el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uso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y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pautas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5">
                <a:solidFill>
                  <a:srgbClr val="36383E"/>
                </a:solidFill>
                <a:latin typeface="Lucida Sans Unicode"/>
                <a:cs typeface="Lucida Sans Unicode"/>
              </a:rPr>
              <a:t>gráﬁcas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35">
                <a:solidFill>
                  <a:srgbClr val="36383E"/>
                </a:solidFill>
                <a:latin typeface="Lucida Sans Unicode"/>
                <a:cs typeface="Lucida Sans Unicode"/>
              </a:rPr>
              <a:t>a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seguir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por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la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marca.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>
                <a:solidFill>
                  <a:srgbClr val="36383E"/>
                </a:solidFill>
                <a:latin typeface="Lucida Sans Unicode"/>
                <a:cs typeface="Lucida Sans Unicode"/>
              </a:rPr>
              <a:t>Tipografías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10">
                <a:solidFill>
                  <a:srgbClr val="36383E"/>
                </a:solidFill>
                <a:latin typeface="Lucida Sans Unicode"/>
                <a:cs typeface="Lucida Sans Unicode"/>
              </a:rPr>
              <a:t>primaria</a:t>
            </a:r>
            <a:r>
              <a:rPr dirty="0" sz="700" spc="-4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y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secundaria,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colores,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uso</a:t>
            </a:r>
            <a:r>
              <a:rPr dirty="0" sz="700" spc="-4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del </a:t>
            </a:r>
            <a:r>
              <a:rPr dirty="0" sz="700" spc="-204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logotipo,</a:t>
            </a:r>
            <a:r>
              <a:rPr dirty="0" sz="700" spc="-55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0">
                <a:solidFill>
                  <a:srgbClr val="36383E"/>
                </a:solidFill>
                <a:latin typeface="Lucida Sans Unicode"/>
                <a:cs typeface="Lucida Sans Unicode"/>
              </a:rPr>
              <a:t>errores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comunes,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0">
                <a:solidFill>
                  <a:srgbClr val="36383E"/>
                </a:solidFill>
                <a:latin typeface="Lucida Sans Unicode"/>
                <a:cs typeface="Lucida Sans Unicode"/>
              </a:rPr>
              <a:t>patrones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25">
                <a:solidFill>
                  <a:srgbClr val="36383E"/>
                </a:solidFill>
                <a:latin typeface="Lucida Sans Unicode"/>
                <a:cs typeface="Lucida Sans Unicode"/>
              </a:rPr>
              <a:t>o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texturas...</a:t>
            </a:r>
            <a:endParaRPr sz="700">
              <a:latin typeface="Lucida Sans Unicode"/>
              <a:cs typeface="Lucida Sans Unicod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47325" y="2790120"/>
            <a:ext cx="981710" cy="318770"/>
          </a:xfrm>
          <a:prstGeom prst="rect">
            <a:avLst/>
          </a:prstGeom>
        </p:spPr>
        <p:txBody>
          <a:bodyPr wrap="square" lIns="0" tIns="400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15"/>
              </a:spcBef>
            </a:pPr>
            <a:r>
              <a:rPr dirty="0" sz="900" spc="25" b="1">
                <a:solidFill>
                  <a:srgbClr val="36383E"/>
                </a:solidFill>
                <a:latin typeface="Arial"/>
                <a:cs typeface="Arial"/>
              </a:rPr>
              <a:t>Total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dirty="0" sz="700" spc="-5">
                <a:solidFill>
                  <a:srgbClr val="36383E"/>
                </a:solidFill>
                <a:latin typeface="Lucida Sans Unicode"/>
                <a:cs typeface="Lucida Sans Unicode"/>
              </a:rPr>
              <a:t>L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a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-20">
                <a:solidFill>
                  <a:srgbClr val="36383E"/>
                </a:solidFill>
                <a:latin typeface="Lucida Sans Unicode"/>
                <a:cs typeface="Lucida Sans Unicode"/>
              </a:rPr>
              <a:t>i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n</a:t>
            </a:r>
            <a:r>
              <a:rPr dirty="0" sz="700" spc="-20">
                <a:solidFill>
                  <a:srgbClr val="36383E"/>
                </a:solidFill>
                <a:latin typeface="Lucida Sans Unicode"/>
                <a:cs typeface="Lucida Sans Unicode"/>
              </a:rPr>
              <a:t>v</a:t>
            </a:r>
            <a:r>
              <a:rPr dirty="0" sz="700" spc="25">
                <a:solidFill>
                  <a:srgbClr val="36383E"/>
                </a:solidFill>
                <a:latin typeface="Lucida Sans Unicode"/>
                <a:cs typeface="Lucida Sans Unicode"/>
              </a:rPr>
              <a:t>e</a:t>
            </a:r>
            <a:r>
              <a:rPr dirty="0" sz="700" spc="10">
                <a:solidFill>
                  <a:srgbClr val="36383E"/>
                </a:solidFill>
                <a:latin typeface="Lucida Sans Unicode"/>
                <a:cs typeface="Lucida Sans Unicode"/>
              </a:rPr>
              <a:t>r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sión</a:t>
            </a:r>
            <a:r>
              <a:rPr dirty="0" sz="700" spc="-50">
                <a:solidFill>
                  <a:srgbClr val="36383E"/>
                </a:solidFill>
                <a:latin typeface="Lucida Sans Unicode"/>
                <a:cs typeface="Lucida Sans Unicode"/>
              </a:rPr>
              <a:t> </a:t>
            </a:r>
            <a:r>
              <a:rPr dirty="0" sz="700" spc="15">
                <a:solidFill>
                  <a:srgbClr val="36383E"/>
                </a:solidFill>
                <a:latin typeface="Lucida Sans Unicode"/>
                <a:cs typeface="Lucida Sans Unicode"/>
              </a:rPr>
              <a:t>compl</a:t>
            </a:r>
            <a:r>
              <a:rPr dirty="0" sz="700" spc="5">
                <a:solidFill>
                  <a:srgbClr val="36383E"/>
                </a:solidFill>
                <a:latin typeface="Lucida Sans Unicode"/>
                <a:cs typeface="Lucida Sans Unicode"/>
              </a:rPr>
              <a:t>e</a:t>
            </a:r>
            <a:r>
              <a:rPr dirty="0" sz="700" spc="30">
                <a:solidFill>
                  <a:srgbClr val="36383E"/>
                </a:solidFill>
                <a:latin typeface="Lucida Sans Unicode"/>
                <a:cs typeface="Lucida Sans Unicode"/>
              </a:rPr>
              <a:t>t</a:t>
            </a:r>
            <a:r>
              <a:rPr dirty="0" sz="700" spc="35">
                <a:solidFill>
                  <a:srgbClr val="36383E"/>
                </a:solidFill>
                <a:latin typeface="Lucida Sans Unicode"/>
                <a:cs typeface="Lucida Sans Unicode"/>
              </a:rPr>
              <a:t>a</a:t>
            </a:r>
            <a:endParaRPr sz="700"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747072" y="2915478"/>
            <a:ext cx="413384" cy="1536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50" spc="30" b="1">
                <a:solidFill>
                  <a:srgbClr val="36383E"/>
                </a:solidFill>
                <a:latin typeface="Arial"/>
                <a:cs typeface="Arial"/>
              </a:rPr>
              <a:t>8.55</a:t>
            </a:r>
            <a:r>
              <a:rPr dirty="0" sz="850" spc="40" b="1">
                <a:solidFill>
                  <a:srgbClr val="36383E"/>
                </a:solidFill>
                <a:latin typeface="Arial"/>
                <a:cs typeface="Arial"/>
              </a:rPr>
              <a:t>0</a:t>
            </a:r>
            <a:r>
              <a:rPr dirty="0" sz="850" spc="-30" b="1">
                <a:solidFill>
                  <a:srgbClr val="36383E"/>
                </a:solidFill>
                <a:latin typeface="Arial"/>
                <a:cs typeface="Arial"/>
              </a:rPr>
              <a:t> </a:t>
            </a:r>
            <a:r>
              <a:rPr dirty="0" sz="850" spc="50" b="1">
                <a:solidFill>
                  <a:srgbClr val="36383E"/>
                </a:solidFill>
                <a:latin typeface="Arial"/>
                <a:cs typeface="Arial"/>
              </a:rPr>
              <a:t>€</a:t>
            </a:r>
            <a:endParaRPr sz="85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84015" y="2761253"/>
            <a:ext cx="7461884" cy="481330"/>
          </a:xfrm>
          <a:custGeom>
            <a:avLst/>
            <a:gdLst/>
            <a:ahLst/>
            <a:cxnLst/>
            <a:rect l="l" t="t" r="r" b="b"/>
            <a:pathLst>
              <a:path w="7461884" h="481330">
                <a:moveTo>
                  <a:pt x="5979100" y="480899"/>
                </a:moveTo>
                <a:lnTo>
                  <a:pt x="5979100" y="0"/>
                </a:lnTo>
              </a:path>
              <a:path w="7461884" h="481330">
                <a:moveTo>
                  <a:pt x="0" y="595"/>
                </a:moveTo>
                <a:lnTo>
                  <a:pt x="7461600" y="12895"/>
                </a:lnTo>
              </a:path>
              <a:path w="7461884" h="481330">
                <a:moveTo>
                  <a:pt x="16499" y="473620"/>
                </a:moveTo>
                <a:lnTo>
                  <a:pt x="7444800" y="466720"/>
                </a:lnTo>
              </a:path>
            </a:pathLst>
          </a:custGeom>
          <a:ln w="9524">
            <a:solidFill>
              <a:srgbClr val="B7B7B7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38975" y="184695"/>
            <a:ext cx="67564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 b="1">
                <a:solidFill>
                  <a:srgbClr val="595959"/>
                </a:solidFill>
                <a:latin typeface="Arial"/>
                <a:cs typeface="Arial"/>
              </a:rPr>
              <a:t>PRESUPUES</a:t>
            </a:r>
            <a:r>
              <a:rPr dirty="0" sz="650" b="1">
                <a:solidFill>
                  <a:srgbClr val="595959"/>
                </a:solidFill>
                <a:latin typeface="Arial"/>
                <a:cs typeface="Arial"/>
              </a:rPr>
              <a:t>T</a:t>
            </a:r>
            <a:r>
              <a:rPr dirty="0" sz="650" spc="20" b="1">
                <a:solidFill>
                  <a:srgbClr val="595959"/>
                </a:solidFill>
                <a:latin typeface="Arial"/>
                <a:cs typeface="Arial"/>
              </a:rPr>
              <a:t>O</a:t>
            </a:r>
            <a:endParaRPr sz="65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46249" y="803554"/>
            <a:ext cx="1018540" cy="2540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15" b="1" i="0">
                <a:solidFill>
                  <a:srgbClr val="595959"/>
                </a:solidFill>
                <a:latin typeface="Arial"/>
                <a:cs typeface="Arial"/>
              </a:rPr>
              <a:t>Cláusulas:</a:t>
            </a:r>
            <a:endParaRPr sz="1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98171" y="1258723"/>
            <a:ext cx="5956300" cy="2303780"/>
          </a:xfrm>
          <a:prstGeom prst="rect">
            <a:avLst/>
          </a:prstGeom>
        </p:spPr>
        <p:txBody>
          <a:bodyPr wrap="square" lIns="0" tIns="35560" rIns="0" bIns="0" rtlCol="0" vert="horz">
            <a:spAutoFit/>
          </a:bodyPr>
          <a:lstStyle/>
          <a:p>
            <a:pPr marL="317500" indent="-305435">
              <a:lnSpc>
                <a:spcPct val="100000"/>
              </a:lnSpc>
              <a:spcBef>
                <a:spcPts val="280"/>
              </a:spcBef>
              <a:buClr>
                <a:srgbClr val="373737"/>
              </a:buClr>
              <a:buFont typeface="Arial MT"/>
              <a:buChar char="●"/>
              <a:tabLst>
                <a:tab pos="317500" algn="l"/>
                <a:tab pos="318135" algn="l"/>
              </a:tabLst>
            </a:pPr>
            <a:r>
              <a:rPr dirty="0" sz="1000" spc="-20">
                <a:latin typeface="Lucida Sans Unicode"/>
                <a:cs typeface="Lucida Sans Unicode"/>
              </a:rPr>
              <a:t>El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10">
                <a:latin typeface="Lucida Sans Unicode"/>
                <a:cs typeface="Lucida Sans Unicode"/>
              </a:rPr>
              <a:t>pago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70">
                <a:latin typeface="Lucida Sans Unicode"/>
                <a:cs typeface="Lucida Sans Unicode"/>
              </a:rPr>
              <a:t>se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realizará</a:t>
            </a:r>
            <a:r>
              <a:rPr dirty="0" sz="1000" spc="-70">
                <a:latin typeface="Lucida Sans Unicode"/>
                <a:cs typeface="Lucida Sans Unicode"/>
              </a:rPr>
              <a:t> 50% </a:t>
            </a:r>
            <a:r>
              <a:rPr dirty="0" sz="1000" spc="5">
                <a:latin typeface="Lucida Sans Unicode"/>
                <a:cs typeface="Lucida Sans Unicode"/>
              </a:rPr>
              <a:t>al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iniciar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20">
                <a:latin typeface="Lucida Sans Unicode"/>
                <a:cs typeface="Lucida Sans Unicode"/>
              </a:rPr>
              <a:t>el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25">
                <a:latin typeface="Lucida Sans Unicode"/>
                <a:cs typeface="Lucida Sans Unicode"/>
              </a:rPr>
              <a:t>proyecto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5">
                <a:latin typeface="Lucida Sans Unicode"/>
                <a:cs typeface="Lucida Sans Unicode"/>
              </a:rPr>
              <a:t>y</a:t>
            </a:r>
            <a:r>
              <a:rPr dirty="0" sz="1000" spc="-70">
                <a:latin typeface="Lucida Sans Unicode"/>
                <a:cs typeface="Lucida Sans Unicode"/>
              </a:rPr>
              <a:t> 50% </a:t>
            </a:r>
            <a:r>
              <a:rPr dirty="0" sz="1000" spc="5">
                <a:latin typeface="Lucida Sans Unicode"/>
                <a:cs typeface="Lucida Sans Unicode"/>
              </a:rPr>
              <a:t>al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30">
                <a:latin typeface="Lucida Sans Unicode"/>
                <a:cs typeface="Lucida Sans Unicode"/>
              </a:rPr>
              <a:t>ﬁnalizar.</a:t>
            </a:r>
            <a:endParaRPr sz="1000">
              <a:latin typeface="Lucida Sans Unicode"/>
              <a:cs typeface="Lucida Sans Unicode"/>
            </a:endParaRPr>
          </a:p>
          <a:p>
            <a:pPr marL="317500" indent="-305435">
              <a:lnSpc>
                <a:spcPct val="100000"/>
              </a:lnSpc>
              <a:spcBef>
                <a:spcPts val="180"/>
              </a:spcBef>
              <a:buClr>
                <a:srgbClr val="373737"/>
              </a:buClr>
              <a:buFont typeface="Arial MT"/>
              <a:buChar char="●"/>
              <a:tabLst>
                <a:tab pos="317500" algn="l"/>
                <a:tab pos="318135" algn="l"/>
              </a:tabLst>
            </a:pPr>
            <a:r>
              <a:rPr dirty="0" sz="1000" spc="10">
                <a:latin typeface="Lucida Sans Unicode"/>
                <a:cs typeface="Lucida Sans Unicode"/>
              </a:rPr>
              <a:t>Los</a:t>
            </a:r>
            <a:r>
              <a:rPr dirty="0" sz="1000" spc="-75">
                <a:latin typeface="Lucida Sans Unicode"/>
                <a:cs typeface="Lucida Sans Unicode"/>
              </a:rPr>
              <a:t> </a:t>
            </a:r>
            <a:r>
              <a:rPr dirty="0" sz="1000" spc="30">
                <a:latin typeface="Lucida Sans Unicode"/>
                <a:cs typeface="Lucida Sans Unicode"/>
              </a:rPr>
              <a:t>precios</a:t>
            </a:r>
            <a:r>
              <a:rPr dirty="0" sz="1000" spc="-75">
                <a:latin typeface="Lucida Sans Unicode"/>
                <a:cs typeface="Lucida Sans Unicode"/>
              </a:rPr>
              <a:t> </a:t>
            </a:r>
            <a:r>
              <a:rPr dirty="0" sz="1000" spc="40">
                <a:latin typeface="Lucida Sans Unicode"/>
                <a:cs typeface="Lucida Sans Unicode"/>
              </a:rPr>
              <a:t>están</a:t>
            </a:r>
            <a:r>
              <a:rPr dirty="0" sz="1000" spc="-75">
                <a:latin typeface="Lucida Sans Unicode"/>
                <a:cs typeface="Lucida Sans Unicode"/>
              </a:rPr>
              <a:t> </a:t>
            </a:r>
            <a:r>
              <a:rPr dirty="0" sz="1000" spc="25">
                <a:latin typeface="Lucida Sans Unicode"/>
                <a:cs typeface="Lucida Sans Unicode"/>
              </a:rPr>
              <a:t>reﬂejados</a:t>
            </a:r>
            <a:r>
              <a:rPr dirty="0" sz="1000" spc="-75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sin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95">
                <a:latin typeface="Lucida Sans Unicode"/>
                <a:cs typeface="Lucida Sans Unicode"/>
              </a:rPr>
              <a:t>I.V.A</a:t>
            </a:r>
            <a:endParaRPr sz="1000">
              <a:latin typeface="Lucida Sans Unicode"/>
              <a:cs typeface="Lucida Sans Unicode"/>
            </a:endParaRPr>
          </a:p>
          <a:p>
            <a:pPr marL="317500" marR="1964689" indent="-305435">
              <a:lnSpc>
                <a:spcPct val="114999"/>
              </a:lnSpc>
              <a:buFont typeface="Arial MT"/>
              <a:buChar char="●"/>
              <a:tabLst>
                <a:tab pos="317500" algn="l"/>
                <a:tab pos="318135" algn="l"/>
              </a:tabLst>
            </a:pPr>
            <a:r>
              <a:rPr dirty="0" sz="1000" spc="-20">
                <a:latin typeface="Lucida Sans Unicode"/>
                <a:cs typeface="Lucida Sans Unicode"/>
              </a:rPr>
              <a:t>Hab</a:t>
            </a:r>
            <a:r>
              <a:rPr dirty="0" sz="1000" spc="-20">
                <a:latin typeface="Lucida Sans Unicode"/>
                <a:cs typeface="Lucida Sans Unicode"/>
              </a:rPr>
              <a:t>r</a:t>
            </a:r>
            <a:r>
              <a:rPr dirty="0" sz="1000" spc="55">
                <a:latin typeface="Lucida Sans Unicode"/>
                <a:cs typeface="Lucida Sans Unicode"/>
              </a:rPr>
              <a:t>á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5">
                <a:latin typeface="Lucida Sans Unicode"/>
                <a:cs typeface="Lucida Sans Unicode"/>
              </a:rPr>
              <a:t>un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20">
                <a:latin typeface="Lucida Sans Unicode"/>
                <a:cs typeface="Lucida Sans Unicode"/>
              </a:rPr>
              <a:t>máximo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40">
                <a:latin typeface="Lucida Sans Unicode"/>
                <a:cs typeface="Lucida Sans Unicode"/>
              </a:rPr>
              <a:t>de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65">
                <a:latin typeface="Lucida Sans Unicode"/>
                <a:cs typeface="Lucida Sans Unicode"/>
              </a:rPr>
              <a:t>5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20">
                <a:latin typeface="Lucida Sans Unicode"/>
                <a:cs typeface="Lucida Sans Unicode"/>
              </a:rPr>
              <a:t>r</a:t>
            </a:r>
            <a:r>
              <a:rPr dirty="0" sz="1000" spc="15">
                <a:latin typeface="Lucida Sans Unicode"/>
                <a:cs typeface="Lucida Sans Unicode"/>
              </a:rPr>
              <a:t>eunione</a:t>
            </a:r>
            <a:r>
              <a:rPr dirty="0" sz="1000" spc="20">
                <a:latin typeface="Lucida Sans Unicode"/>
                <a:cs typeface="Lucida Sans Unicode"/>
              </a:rPr>
              <a:t>s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5">
                <a:latin typeface="Lucida Sans Unicode"/>
                <a:cs typeface="Lucida Sans Unicode"/>
              </a:rPr>
              <a:t>y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45">
                <a:latin typeface="Lucida Sans Unicode"/>
                <a:cs typeface="Lucida Sans Unicode"/>
              </a:rPr>
              <a:t>se</a:t>
            </a:r>
            <a:r>
              <a:rPr dirty="0" sz="1000" spc="25">
                <a:latin typeface="Lucida Sans Unicode"/>
                <a:cs typeface="Lucida Sans Unicode"/>
              </a:rPr>
              <a:t>r</a:t>
            </a:r>
            <a:r>
              <a:rPr dirty="0" sz="1000" spc="20">
                <a:latin typeface="Lucida Sans Unicode"/>
                <a:cs typeface="Lucida Sans Unicode"/>
              </a:rPr>
              <a:t>án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40">
                <a:latin typeface="Lucida Sans Unicode"/>
                <a:cs typeface="Lucida Sans Unicode"/>
              </a:rPr>
              <a:t>de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20">
                <a:latin typeface="Lucida Sans Unicode"/>
                <a:cs typeface="Lucida Sans Unicode"/>
              </a:rPr>
              <a:t>máximo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220">
                <a:latin typeface="Lucida Sans Unicode"/>
                <a:cs typeface="Lucida Sans Unicode"/>
              </a:rPr>
              <a:t>1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5">
                <a:latin typeface="Lucida Sans Unicode"/>
                <a:cs typeface="Lucida Sans Unicode"/>
              </a:rPr>
              <a:t>ho</a:t>
            </a:r>
            <a:r>
              <a:rPr dirty="0" sz="1000" spc="-10">
                <a:latin typeface="Lucida Sans Unicode"/>
                <a:cs typeface="Lucida Sans Unicode"/>
              </a:rPr>
              <a:t>r</a:t>
            </a:r>
            <a:r>
              <a:rPr dirty="0" sz="1000" spc="-5">
                <a:latin typeface="Lucida Sans Unicode"/>
                <a:cs typeface="Lucida Sans Unicode"/>
              </a:rPr>
              <a:t>a:  </a:t>
            </a:r>
            <a:r>
              <a:rPr dirty="0" sz="1000" spc="-155">
                <a:latin typeface="Lucida Sans Unicode"/>
                <a:cs typeface="Lucida Sans Unicode"/>
              </a:rPr>
              <a:t>1</a:t>
            </a:r>
            <a:r>
              <a:rPr dirty="0" sz="1000" spc="-100">
                <a:latin typeface="Lucida Sans Unicode"/>
                <a:cs typeface="Lucida Sans Unicode"/>
              </a:rPr>
              <a:t>º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90">
                <a:latin typeface="Lucida Sans Unicode"/>
                <a:cs typeface="Lucida Sans Unicode"/>
              </a:rPr>
              <a:t>A</a:t>
            </a:r>
            <a:r>
              <a:rPr dirty="0" sz="1000" spc="-35">
                <a:latin typeface="Lucida Sans Unicode"/>
                <a:cs typeface="Lucida Sans Unicode"/>
              </a:rPr>
              <a:t>l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inicia</a:t>
            </a:r>
            <a:r>
              <a:rPr dirty="0" sz="1000">
                <a:latin typeface="Lucida Sans Unicode"/>
                <a:cs typeface="Lucida Sans Unicode"/>
              </a:rPr>
              <a:t>r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25">
                <a:latin typeface="Lucida Sans Unicode"/>
                <a:cs typeface="Lucida Sans Unicode"/>
              </a:rPr>
              <a:t>e</a:t>
            </a:r>
            <a:r>
              <a:rPr dirty="0" sz="1000" spc="15">
                <a:latin typeface="Lucida Sans Unicode"/>
                <a:cs typeface="Lucida Sans Unicode"/>
              </a:rPr>
              <a:t>l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0">
                <a:latin typeface="Lucida Sans Unicode"/>
                <a:cs typeface="Lucida Sans Unicode"/>
              </a:rPr>
              <a:t>p</a:t>
            </a:r>
            <a:r>
              <a:rPr dirty="0" sz="1000" spc="-15">
                <a:latin typeface="Lucida Sans Unicode"/>
                <a:cs typeface="Lucida Sans Unicode"/>
              </a:rPr>
              <a:t>r</a:t>
            </a:r>
            <a:r>
              <a:rPr dirty="0" sz="1000" spc="5">
                <a:latin typeface="Lucida Sans Unicode"/>
                <a:cs typeface="Lucida Sans Unicode"/>
              </a:rPr>
              <a:t>o</a:t>
            </a:r>
            <a:r>
              <a:rPr dirty="0" sz="1000" spc="-35">
                <a:latin typeface="Lucida Sans Unicode"/>
                <a:cs typeface="Lucida Sans Unicode"/>
              </a:rPr>
              <a:t>y</a:t>
            </a:r>
            <a:r>
              <a:rPr dirty="0" sz="1000" spc="100">
                <a:latin typeface="Lucida Sans Unicode"/>
                <a:cs typeface="Lucida Sans Unicode"/>
              </a:rPr>
              <a:t>e</a:t>
            </a:r>
            <a:r>
              <a:rPr dirty="0" sz="1000" spc="80">
                <a:latin typeface="Lucida Sans Unicode"/>
                <a:cs typeface="Lucida Sans Unicode"/>
              </a:rPr>
              <a:t>c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40">
                <a:latin typeface="Lucida Sans Unicode"/>
                <a:cs typeface="Lucida Sans Unicode"/>
              </a:rPr>
              <a:t>o</a:t>
            </a:r>
            <a:endParaRPr sz="1000">
              <a:latin typeface="Lucida Sans Unicode"/>
              <a:cs typeface="Lucida Sans Unicode"/>
            </a:endParaRPr>
          </a:p>
          <a:p>
            <a:pPr marL="317500" marR="3662045">
              <a:lnSpc>
                <a:spcPct val="114999"/>
              </a:lnSpc>
            </a:pPr>
            <a:r>
              <a:rPr dirty="0" sz="1000" spc="-65">
                <a:latin typeface="Lucida Sans Unicode"/>
                <a:cs typeface="Lucida Sans Unicode"/>
              </a:rPr>
              <a:t>2</a:t>
            </a:r>
            <a:r>
              <a:rPr dirty="0" sz="1000" spc="-40">
                <a:latin typeface="Lucida Sans Unicode"/>
                <a:cs typeface="Lucida Sans Unicode"/>
              </a:rPr>
              <a:t>º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90">
                <a:latin typeface="Lucida Sans Unicode"/>
                <a:cs typeface="Lucida Sans Unicode"/>
              </a:rPr>
              <a:t>A</a:t>
            </a:r>
            <a:r>
              <a:rPr dirty="0" sz="1000" spc="-35">
                <a:latin typeface="Lucida Sans Unicode"/>
                <a:cs typeface="Lucida Sans Unicode"/>
              </a:rPr>
              <a:t>l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0">
                <a:latin typeface="Lucida Sans Unicode"/>
                <a:cs typeface="Lucida Sans Unicode"/>
              </a:rPr>
              <a:t>p</a:t>
            </a:r>
            <a:r>
              <a:rPr dirty="0" sz="1000" spc="-15">
                <a:latin typeface="Lucida Sans Unicode"/>
                <a:cs typeface="Lucida Sans Unicode"/>
              </a:rPr>
              <a:t>r</a:t>
            </a:r>
            <a:r>
              <a:rPr dirty="0" sz="1000" spc="45">
                <a:latin typeface="Lucida Sans Unicode"/>
                <a:cs typeface="Lucida Sans Unicode"/>
              </a:rPr>
              <a:t>ese</a:t>
            </a:r>
            <a:r>
              <a:rPr dirty="0" sz="1000" spc="45">
                <a:latin typeface="Lucida Sans Unicode"/>
                <a:cs typeface="Lucida Sans Unicode"/>
              </a:rPr>
              <a:t>n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25">
                <a:latin typeface="Lucida Sans Unicode"/>
                <a:cs typeface="Lucida Sans Unicode"/>
              </a:rPr>
              <a:t>ar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15">
                <a:latin typeface="Lucida Sans Unicode"/>
                <a:cs typeface="Lucida Sans Unicode"/>
              </a:rPr>
              <a:t>los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15">
                <a:latin typeface="Lucida Sans Unicode"/>
                <a:cs typeface="Lucida Sans Unicode"/>
              </a:rPr>
              <a:t>moodboa</a:t>
            </a:r>
            <a:r>
              <a:rPr dirty="0" sz="1000">
                <a:latin typeface="Lucida Sans Unicode"/>
                <a:cs typeface="Lucida Sans Unicode"/>
              </a:rPr>
              <a:t>r</a:t>
            </a:r>
            <a:r>
              <a:rPr dirty="0" sz="1000" spc="15">
                <a:latin typeface="Lucida Sans Unicode"/>
                <a:cs typeface="Lucida Sans Unicode"/>
              </a:rPr>
              <a:t>ds  </a:t>
            </a:r>
            <a:r>
              <a:rPr dirty="0" sz="1000" spc="-60">
                <a:latin typeface="Lucida Sans Unicode"/>
                <a:cs typeface="Lucida Sans Unicode"/>
              </a:rPr>
              <a:t>3</a:t>
            </a:r>
            <a:r>
              <a:rPr dirty="0" sz="1000" spc="-40">
                <a:latin typeface="Lucida Sans Unicode"/>
                <a:cs typeface="Lucida Sans Unicode"/>
              </a:rPr>
              <a:t>º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90">
                <a:latin typeface="Lucida Sans Unicode"/>
                <a:cs typeface="Lucida Sans Unicode"/>
              </a:rPr>
              <a:t>A</a:t>
            </a:r>
            <a:r>
              <a:rPr dirty="0" sz="1000" spc="-35">
                <a:latin typeface="Lucida Sans Unicode"/>
                <a:cs typeface="Lucida Sans Unicode"/>
              </a:rPr>
              <a:t>l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0">
                <a:latin typeface="Lucida Sans Unicode"/>
                <a:cs typeface="Lucida Sans Unicode"/>
              </a:rPr>
              <a:t>p</a:t>
            </a:r>
            <a:r>
              <a:rPr dirty="0" sz="1000" spc="-15">
                <a:latin typeface="Lucida Sans Unicode"/>
                <a:cs typeface="Lucida Sans Unicode"/>
              </a:rPr>
              <a:t>r</a:t>
            </a:r>
            <a:r>
              <a:rPr dirty="0" sz="1000" spc="45">
                <a:latin typeface="Lucida Sans Unicode"/>
                <a:cs typeface="Lucida Sans Unicode"/>
              </a:rPr>
              <a:t>ese</a:t>
            </a:r>
            <a:r>
              <a:rPr dirty="0" sz="1000" spc="45">
                <a:latin typeface="Lucida Sans Unicode"/>
                <a:cs typeface="Lucida Sans Unicode"/>
              </a:rPr>
              <a:t>n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25">
                <a:latin typeface="Lucida Sans Unicode"/>
                <a:cs typeface="Lucida Sans Unicode"/>
              </a:rPr>
              <a:t>ar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5">
                <a:latin typeface="Lucida Sans Unicode"/>
                <a:cs typeface="Lucida Sans Unicode"/>
              </a:rPr>
              <a:t>la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ma</a:t>
            </a:r>
            <a:r>
              <a:rPr dirty="0" sz="1000" spc="-10">
                <a:latin typeface="Lucida Sans Unicode"/>
                <a:cs typeface="Lucida Sans Unicode"/>
              </a:rPr>
              <a:t>r</a:t>
            </a:r>
            <a:r>
              <a:rPr dirty="0" sz="1000" spc="85">
                <a:latin typeface="Lucida Sans Unicode"/>
                <a:cs typeface="Lucida Sans Unicode"/>
              </a:rPr>
              <a:t>ca</a:t>
            </a:r>
            <a:endParaRPr sz="1000">
              <a:latin typeface="Lucida Sans Unicode"/>
              <a:cs typeface="Lucida Sans Unicode"/>
            </a:endParaRPr>
          </a:p>
          <a:p>
            <a:pPr marL="317500">
              <a:lnSpc>
                <a:spcPct val="100000"/>
              </a:lnSpc>
              <a:spcBef>
                <a:spcPts val="180"/>
              </a:spcBef>
            </a:pPr>
            <a:r>
              <a:rPr dirty="0" sz="1000" spc="-65">
                <a:latin typeface="Lucida Sans Unicode"/>
                <a:cs typeface="Lucida Sans Unicode"/>
              </a:rPr>
              <a:t>2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20">
                <a:latin typeface="Lucida Sans Unicode"/>
                <a:cs typeface="Lucida Sans Unicode"/>
              </a:rPr>
              <a:t>r</a:t>
            </a:r>
            <a:r>
              <a:rPr dirty="0" sz="1000" spc="15">
                <a:latin typeface="Lucida Sans Unicode"/>
                <a:cs typeface="Lucida Sans Unicode"/>
              </a:rPr>
              <a:t>eunione</a:t>
            </a:r>
            <a:r>
              <a:rPr dirty="0" sz="1000" spc="20">
                <a:latin typeface="Lucida Sans Unicode"/>
                <a:cs typeface="Lucida Sans Unicode"/>
              </a:rPr>
              <a:t>s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25">
                <a:latin typeface="Lucida Sans Unicode"/>
                <a:cs typeface="Lucida Sans Unicode"/>
              </a:rPr>
              <a:t>adicionales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5">
                <a:latin typeface="Lucida Sans Unicode"/>
                <a:cs typeface="Lucida Sans Unicode"/>
              </a:rPr>
              <a:t>po</a:t>
            </a:r>
            <a:r>
              <a:rPr dirty="0" sz="1000" spc="5">
                <a:latin typeface="Lucida Sans Unicode"/>
                <a:cs typeface="Lucida Sans Unicode"/>
              </a:rPr>
              <a:t>r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si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20">
                <a:latin typeface="Lucida Sans Unicode"/>
                <a:cs typeface="Lucida Sans Unicode"/>
              </a:rPr>
              <a:t>h</a:t>
            </a:r>
            <a:r>
              <a:rPr dirty="0" sz="1000">
                <a:latin typeface="Lucida Sans Unicode"/>
                <a:cs typeface="Lucida Sans Unicode"/>
              </a:rPr>
              <a:t>a</a:t>
            </a:r>
            <a:r>
              <a:rPr dirty="0" sz="1000" spc="-5">
                <a:latin typeface="Lucida Sans Unicode"/>
                <a:cs typeface="Lucida Sans Unicode"/>
              </a:rPr>
              <a:t>y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20">
                <a:latin typeface="Lucida Sans Unicode"/>
                <a:cs typeface="Lucida Sans Unicode"/>
              </a:rPr>
              <a:t>r</a:t>
            </a:r>
            <a:r>
              <a:rPr dirty="0" sz="1000" spc="65">
                <a:latin typeface="Lucida Sans Unicode"/>
                <a:cs typeface="Lucida Sans Unicode"/>
              </a:rPr>
              <a:t>e</a:t>
            </a:r>
            <a:r>
              <a:rPr dirty="0" sz="1000" spc="15">
                <a:latin typeface="Lucida Sans Unicode"/>
                <a:cs typeface="Lucida Sans Unicode"/>
              </a:rPr>
              <a:t>visiones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5">
                <a:latin typeface="Lucida Sans Unicode"/>
                <a:cs typeface="Lucida Sans Unicode"/>
              </a:rPr>
              <a:t>y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20">
                <a:latin typeface="Lucida Sans Unicode"/>
                <a:cs typeface="Lucida Sans Unicode"/>
              </a:rPr>
              <a:t>modiﬁcaciones.</a:t>
            </a:r>
            <a:endParaRPr sz="1000">
              <a:latin typeface="Lucida Sans Unicode"/>
              <a:cs typeface="Lucida Sans Unicode"/>
            </a:endParaRPr>
          </a:p>
          <a:p>
            <a:pPr marL="317500" indent="-305435">
              <a:lnSpc>
                <a:spcPct val="100000"/>
              </a:lnSpc>
              <a:spcBef>
                <a:spcPts val="180"/>
              </a:spcBef>
              <a:buFont typeface="Arial MT"/>
              <a:buChar char="●"/>
              <a:tabLst>
                <a:tab pos="317500" algn="l"/>
                <a:tab pos="318135" algn="l"/>
              </a:tabLst>
            </a:pPr>
            <a:r>
              <a:rPr dirty="0" sz="1000" spc="-20">
                <a:latin typeface="Lucida Sans Unicode"/>
                <a:cs typeface="Lucida Sans Unicode"/>
              </a:rPr>
              <a:t>Hab</a:t>
            </a:r>
            <a:r>
              <a:rPr dirty="0" sz="1000" spc="-20">
                <a:latin typeface="Lucida Sans Unicode"/>
                <a:cs typeface="Lucida Sans Unicode"/>
              </a:rPr>
              <a:t>r</a:t>
            </a:r>
            <a:r>
              <a:rPr dirty="0" sz="1000" spc="55">
                <a:latin typeface="Lucida Sans Unicode"/>
                <a:cs typeface="Lucida Sans Unicode"/>
              </a:rPr>
              <a:t>á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5">
                <a:latin typeface="Lucida Sans Unicode"/>
                <a:cs typeface="Lucida Sans Unicode"/>
              </a:rPr>
              <a:t>un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20">
                <a:latin typeface="Lucida Sans Unicode"/>
                <a:cs typeface="Lucida Sans Unicode"/>
              </a:rPr>
              <a:t>máximo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40">
                <a:latin typeface="Lucida Sans Unicode"/>
                <a:cs typeface="Lucida Sans Unicode"/>
              </a:rPr>
              <a:t>de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65">
                <a:latin typeface="Lucida Sans Unicode"/>
                <a:cs typeface="Lucida Sans Unicode"/>
              </a:rPr>
              <a:t>2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20">
                <a:latin typeface="Lucida Sans Unicode"/>
                <a:cs typeface="Lucida Sans Unicode"/>
              </a:rPr>
              <a:t>r</a:t>
            </a:r>
            <a:r>
              <a:rPr dirty="0" sz="1000" spc="65">
                <a:latin typeface="Lucida Sans Unicode"/>
                <a:cs typeface="Lucida Sans Unicode"/>
              </a:rPr>
              <a:t>e</a:t>
            </a:r>
            <a:r>
              <a:rPr dirty="0" sz="1000" spc="15">
                <a:latin typeface="Lucida Sans Unicode"/>
                <a:cs typeface="Lucida Sans Unicode"/>
              </a:rPr>
              <a:t>visiones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5">
                <a:latin typeface="Lucida Sans Unicode"/>
                <a:cs typeface="Lucida Sans Unicode"/>
              </a:rPr>
              <a:t>po</a:t>
            </a:r>
            <a:r>
              <a:rPr dirty="0" sz="1000" spc="5">
                <a:latin typeface="Lucida Sans Unicode"/>
                <a:cs typeface="Lucida Sans Unicode"/>
              </a:rPr>
              <a:t>r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5">
                <a:latin typeface="Lucida Sans Unicode"/>
                <a:cs typeface="Lucida Sans Unicode"/>
              </a:rPr>
              <a:t>f</a:t>
            </a:r>
            <a:r>
              <a:rPr dirty="0" sz="1000" spc="30">
                <a:latin typeface="Lucida Sans Unicode"/>
                <a:cs typeface="Lucida Sans Unicode"/>
              </a:rPr>
              <a:t>ase.</a:t>
            </a:r>
            <a:endParaRPr sz="1000">
              <a:latin typeface="Lucida Sans Unicode"/>
              <a:cs typeface="Lucida Sans Unicode"/>
            </a:endParaRPr>
          </a:p>
          <a:p>
            <a:pPr marL="317500" indent="-305435">
              <a:lnSpc>
                <a:spcPct val="100000"/>
              </a:lnSpc>
              <a:spcBef>
                <a:spcPts val="180"/>
              </a:spcBef>
              <a:buFont typeface="Arial MT"/>
              <a:buChar char="●"/>
              <a:tabLst>
                <a:tab pos="317500" algn="l"/>
                <a:tab pos="318135" algn="l"/>
              </a:tabLst>
            </a:pPr>
            <a:r>
              <a:rPr dirty="0" sz="1000" spc="15">
                <a:latin typeface="Lucida Sans Unicode"/>
                <a:cs typeface="Lucida Sans Unicode"/>
              </a:rPr>
              <a:t>Las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25">
                <a:latin typeface="Lucida Sans Unicode"/>
                <a:cs typeface="Lucida Sans Unicode"/>
              </a:rPr>
              <a:t>modiﬁcaciones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15">
                <a:latin typeface="Lucida Sans Unicode"/>
                <a:cs typeface="Lucida Sans Unicode"/>
              </a:rPr>
              <a:t>no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10">
                <a:latin typeface="Lucida Sans Unicode"/>
                <a:cs typeface="Lucida Sans Unicode"/>
              </a:rPr>
              <a:t>podrán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25">
                <a:latin typeface="Lucida Sans Unicode"/>
                <a:cs typeface="Lucida Sans Unicode"/>
              </a:rPr>
              <a:t>alterar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20">
                <a:latin typeface="Lucida Sans Unicode"/>
                <a:cs typeface="Lucida Sans Unicode"/>
              </a:rPr>
              <a:t>el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50">
                <a:latin typeface="Lucida Sans Unicode"/>
                <a:cs typeface="Lucida Sans Unicode"/>
              </a:rPr>
              <a:t>concepto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40">
                <a:latin typeface="Lucida Sans Unicode"/>
                <a:cs typeface="Lucida Sans Unicode"/>
              </a:rPr>
              <a:t>de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5">
                <a:latin typeface="Lucida Sans Unicode"/>
                <a:cs typeface="Lucida Sans Unicode"/>
              </a:rPr>
              <a:t>la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15">
                <a:latin typeface="Lucida Sans Unicode"/>
                <a:cs typeface="Lucida Sans Unicode"/>
              </a:rPr>
              <a:t>marca.</a:t>
            </a:r>
            <a:endParaRPr sz="1000">
              <a:latin typeface="Lucida Sans Unicode"/>
              <a:cs typeface="Lucida Sans Unicode"/>
            </a:endParaRPr>
          </a:p>
          <a:p>
            <a:pPr marL="317500" marR="86360" indent="-305435">
              <a:lnSpc>
                <a:spcPct val="114999"/>
              </a:lnSpc>
              <a:buFont typeface="Arial MT"/>
              <a:buChar char="●"/>
              <a:tabLst>
                <a:tab pos="317500" algn="l"/>
                <a:tab pos="318135" algn="l"/>
              </a:tabLst>
            </a:pPr>
            <a:r>
              <a:rPr dirty="0" sz="1000">
                <a:latin typeface="Lucida Sans Unicode"/>
                <a:cs typeface="Lucida Sans Unicode"/>
              </a:rPr>
              <a:t>Si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70">
                <a:latin typeface="Lucida Sans Unicode"/>
                <a:cs typeface="Lucida Sans Unicode"/>
              </a:rPr>
              <a:t>se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10">
                <a:latin typeface="Lucida Sans Unicode"/>
                <a:cs typeface="Lucida Sans Unicode"/>
              </a:rPr>
              <a:t>requieren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15">
                <a:latin typeface="Lucida Sans Unicode"/>
                <a:cs typeface="Lucida Sans Unicode"/>
              </a:rPr>
              <a:t>más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20">
                <a:latin typeface="Lucida Sans Unicode"/>
                <a:cs typeface="Lucida Sans Unicode"/>
              </a:rPr>
              <a:t>revisiones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40">
                <a:latin typeface="Lucida Sans Unicode"/>
                <a:cs typeface="Lucida Sans Unicode"/>
              </a:rPr>
              <a:t>o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15">
                <a:latin typeface="Lucida Sans Unicode"/>
                <a:cs typeface="Lucida Sans Unicode"/>
              </a:rPr>
              <a:t>reuniones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50">
                <a:latin typeface="Lucida Sans Unicode"/>
                <a:cs typeface="Lucida Sans Unicode"/>
              </a:rPr>
              <a:t>estas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70">
                <a:latin typeface="Lucida Sans Unicode"/>
                <a:cs typeface="Lucida Sans Unicode"/>
              </a:rPr>
              <a:t>se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25">
                <a:latin typeface="Lucida Sans Unicode"/>
                <a:cs typeface="Lucida Sans Unicode"/>
              </a:rPr>
              <a:t>cobrarán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40">
                <a:latin typeface="Lucida Sans Unicode"/>
                <a:cs typeface="Lucida Sans Unicode"/>
              </a:rPr>
              <a:t>aparte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-35">
                <a:latin typeface="Lucida Sans Unicode"/>
                <a:cs typeface="Lucida Sans Unicode"/>
              </a:rPr>
              <a:t>(250€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5">
                <a:latin typeface="Lucida Sans Unicode"/>
                <a:cs typeface="Lucida Sans Unicode"/>
              </a:rPr>
              <a:t>por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5">
                <a:latin typeface="Lucida Sans Unicode"/>
                <a:cs typeface="Lucida Sans Unicode"/>
              </a:rPr>
              <a:t>revisión</a:t>
            </a:r>
            <a:r>
              <a:rPr dirty="0" sz="1000" spc="-60">
                <a:latin typeface="Lucida Sans Unicode"/>
                <a:cs typeface="Lucida Sans Unicode"/>
              </a:rPr>
              <a:t> </a:t>
            </a:r>
            <a:r>
              <a:rPr dirty="0" sz="1000" spc="-80">
                <a:latin typeface="Lucida Sans Unicode"/>
                <a:cs typeface="Lucida Sans Unicode"/>
              </a:rPr>
              <a:t>/ </a:t>
            </a:r>
            <a:r>
              <a:rPr dirty="0" sz="1000" spc="-305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reunión).</a:t>
            </a:r>
            <a:endParaRPr sz="1000">
              <a:latin typeface="Lucida Sans Unicode"/>
              <a:cs typeface="Lucida Sans Unicode"/>
            </a:endParaRPr>
          </a:p>
          <a:p>
            <a:pPr marL="317500" indent="-305435">
              <a:lnSpc>
                <a:spcPct val="100000"/>
              </a:lnSpc>
              <a:spcBef>
                <a:spcPts val="180"/>
              </a:spcBef>
              <a:buFont typeface="Arial MT"/>
              <a:buChar char="●"/>
              <a:tabLst>
                <a:tab pos="317500" algn="l"/>
                <a:tab pos="318135" algn="l"/>
              </a:tabLst>
            </a:pPr>
            <a:r>
              <a:rPr dirty="0" sz="1000" spc="15">
                <a:latin typeface="Lucida Sans Unicode"/>
                <a:cs typeface="Lucida Sans Unicode"/>
              </a:rPr>
              <a:t>Las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50">
                <a:latin typeface="Lucida Sans Unicode"/>
                <a:cs typeface="Lucida Sans Unicode"/>
              </a:rPr>
              <a:t>fases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20">
                <a:latin typeface="Lucida Sans Unicode"/>
                <a:cs typeface="Lucida Sans Unicode"/>
              </a:rPr>
              <a:t>tendrán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15">
                <a:latin typeface="Lucida Sans Unicode"/>
                <a:cs typeface="Lucida Sans Unicode"/>
              </a:rPr>
              <a:t>que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40">
                <a:latin typeface="Lucida Sans Unicode"/>
                <a:cs typeface="Lucida Sans Unicode"/>
              </a:rPr>
              <a:t>estar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25">
                <a:latin typeface="Lucida Sans Unicode"/>
                <a:cs typeface="Lucida Sans Unicode"/>
              </a:rPr>
              <a:t>aprobadas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20">
                <a:latin typeface="Lucida Sans Unicode"/>
                <a:cs typeface="Lucida Sans Unicode"/>
              </a:rPr>
              <a:t>mediante</a:t>
            </a:r>
            <a:r>
              <a:rPr dirty="0" sz="1000" spc="-60">
                <a:latin typeface="Lucida Sans Unicode"/>
                <a:cs typeface="Lucida Sans Unicode"/>
              </a:rPr>
              <a:t> </a:t>
            </a:r>
            <a:r>
              <a:rPr dirty="0" sz="1000" spc="-20">
                <a:latin typeface="Lucida Sans Unicode"/>
                <a:cs typeface="Lucida Sans Unicode"/>
              </a:rPr>
              <a:t>e-mail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5">
                <a:latin typeface="Lucida Sans Unicode"/>
                <a:cs typeface="Lucida Sans Unicode"/>
              </a:rPr>
              <a:t>por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-15">
                <a:latin typeface="Lucida Sans Unicode"/>
                <a:cs typeface="Lucida Sans Unicode"/>
              </a:rPr>
              <a:t>un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20">
                <a:latin typeface="Lucida Sans Unicode"/>
                <a:cs typeface="Lucida Sans Unicode"/>
              </a:rPr>
              <a:t>responsable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15">
                <a:latin typeface="Lucida Sans Unicode"/>
                <a:cs typeface="Lucida Sans Unicode"/>
              </a:rPr>
              <a:t>del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15">
                <a:latin typeface="Lucida Sans Unicode"/>
                <a:cs typeface="Lucida Sans Unicode"/>
              </a:rPr>
              <a:t>proyecto.</a:t>
            </a:r>
            <a:endParaRPr sz="1000">
              <a:latin typeface="Lucida Sans Unicode"/>
              <a:cs typeface="Lucida Sans Unicode"/>
            </a:endParaRPr>
          </a:p>
          <a:p>
            <a:pPr marL="317500" indent="-297815">
              <a:lnSpc>
                <a:spcPct val="100000"/>
              </a:lnSpc>
              <a:spcBef>
                <a:spcPts val="180"/>
              </a:spcBef>
              <a:buSzPct val="90000"/>
              <a:buFont typeface="Arial MT"/>
              <a:buChar char="●"/>
              <a:tabLst>
                <a:tab pos="317500" algn="l"/>
                <a:tab pos="318135" algn="l"/>
              </a:tabLst>
            </a:pPr>
            <a:r>
              <a:rPr dirty="0" sz="1000">
                <a:latin typeface="Lucida Sans Unicode"/>
                <a:cs typeface="Lucida Sans Unicode"/>
              </a:rPr>
              <a:t>Si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70">
                <a:latin typeface="Lucida Sans Unicode"/>
                <a:cs typeface="Lucida Sans Unicode"/>
              </a:rPr>
              <a:t>se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15">
                <a:latin typeface="Lucida Sans Unicode"/>
                <a:cs typeface="Lucida Sans Unicode"/>
              </a:rPr>
              <a:t>requiere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40">
                <a:latin typeface="Lucida Sans Unicode"/>
                <a:cs typeface="Lucida Sans Unicode"/>
              </a:rPr>
              <a:t>de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alguna</a:t>
            </a:r>
            <a:r>
              <a:rPr dirty="0" sz="1000" spc="-65">
                <a:latin typeface="Lucida Sans Unicode"/>
                <a:cs typeface="Lucida Sans Unicode"/>
              </a:rPr>
              <a:t> </a:t>
            </a:r>
            <a:r>
              <a:rPr dirty="0" sz="1000" spc="40">
                <a:latin typeface="Lucida Sans Unicode"/>
                <a:cs typeface="Lucida Sans Unicode"/>
              </a:rPr>
              <a:t>característica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40">
                <a:latin typeface="Lucida Sans Unicode"/>
                <a:cs typeface="Lucida Sans Unicode"/>
              </a:rPr>
              <a:t>o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10">
                <a:latin typeface="Lucida Sans Unicode"/>
                <a:cs typeface="Lucida Sans Unicode"/>
              </a:rPr>
              <a:t>diseño.</a:t>
            </a:r>
            <a:endParaRPr sz="10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38975" y="184695"/>
            <a:ext cx="77978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0" b="1">
                <a:solidFill>
                  <a:srgbClr val="595959"/>
                </a:solidFill>
                <a:latin typeface="Arial"/>
                <a:cs typeface="Arial"/>
              </a:rPr>
              <a:t>LÍNEA</a:t>
            </a:r>
            <a:r>
              <a:rPr dirty="0" sz="650" spc="-40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15" b="1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dirty="0" sz="650" spc="-10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10" b="1">
                <a:solidFill>
                  <a:srgbClr val="595959"/>
                </a:solidFill>
                <a:latin typeface="Arial"/>
                <a:cs typeface="Arial"/>
              </a:rPr>
              <a:t>TIEMPO</a:t>
            </a:r>
            <a:endParaRPr sz="65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2450" y="1543477"/>
            <a:ext cx="91694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5">
                <a:solidFill>
                  <a:srgbClr val="595959"/>
                </a:solidFill>
                <a:latin typeface="Lucida Sans Unicode"/>
                <a:cs typeface="Lucida Sans Unicode"/>
              </a:rPr>
              <a:t>Descubrimiento</a:t>
            </a:r>
            <a:endParaRPr sz="9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2450" y="2160697"/>
            <a:ext cx="68199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595959"/>
                </a:solidFill>
                <a:latin typeface="Lucida Sans Unicode"/>
                <a:cs typeface="Lucida Sans Unicode"/>
              </a:rPr>
              <a:t>Diseño</a:t>
            </a:r>
            <a:r>
              <a:rPr dirty="0" sz="900" spc="-6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900" spc="-5">
                <a:solidFill>
                  <a:srgbClr val="595959"/>
                </a:solidFill>
                <a:latin typeface="Lucida Sans Unicode"/>
                <a:cs typeface="Lucida Sans Unicode"/>
              </a:rPr>
              <a:t>lo</a:t>
            </a:r>
            <a:r>
              <a:rPr dirty="0" sz="900" spc="-35">
                <a:solidFill>
                  <a:srgbClr val="595959"/>
                </a:solidFill>
                <a:latin typeface="Lucida Sans Unicode"/>
                <a:cs typeface="Lucida Sans Unicode"/>
              </a:rPr>
              <a:t>g</a:t>
            </a:r>
            <a:r>
              <a:rPr dirty="0" sz="900" spc="35">
                <a:solidFill>
                  <a:srgbClr val="595959"/>
                </a:solidFill>
                <a:latin typeface="Lucida Sans Unicode"/>
                <a:cs typeface="Lucida Sans Unicode"/>
              </a:rPr>
              <a:t>o</a:t>
            </a:r>
            <a:endParaRPr sz="90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72450" y="2777918"/>
            <a:ext cx="134048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20">
                <a:solidFill>
                  <a:srgbClr val="595959"/>
                </a:solidFill>
                <a:latin typeface="Lucida Sans Unicode"/>
                <a:cs typeface="Lucida Sans Unicode"/>
              </a:rPr>
              <a:t>I</a:t>
            </a:r>
            <a:r>
              <a:rPr dirty="0" sz="900" spc="-75">
                <a:solidFill>
                  <a:srgbClr val="595959"/>
                </a:solidFill>
                <a:latin typeface="Lucida Sans Unicode"/>
                <a:cs typeface="Lucida Sans Unicode"/>
              </a:rPr>
              <a:t>n</a:t>
            </a:r>
            <a:r>
              <a:rPr dirty="0" sz="900" spc="-20">
                <a:solidFill>
                  <a:srgbClr val="595959"/>
                </a:solidFill>
                <a:latin typeface="Lucida Sans Unicode"/>
                <a:cs typeface="Lucida Sans Unicode"/>
              </a:rPr>
              <a:t>v</a:t>
            </a:r>
            <a:r>
              <a:rPr dirty="0" sz="900" spc="60">
                <a:solidFill>
                  <a:srgbClr val="595959"/>
                </a:solidFill>
                <a:latin typeface="Lucida Sans Unicode"/>
                <a:cs typeface="Lucida Sans Unicode"/>
              </a:rPr>
              <a:t>e</a:t>
            </a:r>
            <a:r>
              <a:rPr dirty="0" sz="900" spc="45">
                <a:solidFill>
                  <a:srgbClr val="595959"/>
                </a:solidFill>
                <a:latin typeface="Lucida Sans Unicode"/>
                <a:cs typeface="Lucida Sans Unicode"/>
              </a:rPr>
              <a:t>s</a:t>
            </a:r>
            <a:r>
              <a:rPr dirty="0" sz="900" spc="-5">
                <a:solidFill>
                  <a:srgbClr val="595959"/>
                </a:solidFill>
                <a:latin typeface="Lucida Sans Unicode"/>
                <a:cs typeface="Lucida Sans Unicode"/>
              </a:rPr>
              <a:t>ti</a:t>
            </a:r>
            <a:r>
              <a:rPr dirty="0" sz="900" spc="-25">
                <a:solidFill>
                  <a:srgbClr val="595959"/>
                </a:solidFill>
                <a:latin typeface="Lucida Sans Unicode"/>
                <a:cs typeface="Lucida Sans Unicode"/>
              </a:rPr>
              <a:t>g</a:t>
            </a:r>
            <a:r>
              <a:rPr dirty="0" sz="900" spc="30">
                <a:solidFill>
                  <a:srgbClr val="595959"/>
                </a:solidFill>
                <a:latin typeface="Lucida Sans Unicode"/>
                <a:cs typeface="Lucida Sans Unicode"/>
              </a:rPr>
              <a:t>ación</a:t>
            </a:r>
            <a:r>
              <a:rPr dirty="0" sz="900" spc="-6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900" spc="-70">
                <a:solidFill>
                  <a:srgbClr val="595959"/>
                </a:solidFill>
                <a:latin typeface="Lucida Sans Unicode"/>
                <a:cs typeface="Lucida Sans Unicode"/>
              </a:rPr>
              <a:t>/</a:t>
            </a:r>
            <a:r>
              <a:rPr dirty="0" sz="900" spc="-6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900" spc="25">
                <a:solidFill>
                  <a:srgbClr val="595959"/>
                </a:solidFill>
                <a:latin typeface="Lucida Sans Unicode"/>
                <a:cs typeface="Lucida Sans Unicode"/>
              </a:rPr>
              <a:t>Pruebas</a:t>
            </a:r>
            <a:endParaRPr sz="900"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72450" y="3395138"/>
            <a:ext cx="4616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5">
                <a:solidFill>
                  <a:srgbClr val="595959"/>
                </a:solidFill>
                <a:latin typeface="Lucida Sans Unicode"/>
                <a:cs typeface="Lucida Sans Unicode"/>
              </a:rPr>
              <a:t>E</a:t>
            </a:r>
            <a:r>
              <a:rPr dirty="0" sz="900" spc="-20">
                <a:solidFill>
                  <a:srgbClr val="595959"/>
                </a:solidFill>
                <a:latin typeface="Lucida Sans Unicode"/>
                <a:cs typeface="Lucida Sans Unicode"/>
              </a:rPr>
              <a:t>n</a:t>
            </a:r>
            <a:r>
              <a:rPr dirty="0" sz="900" spc="20">
                <a:solidFill>
                  <a:srgbClr val="595959"/>
                </a:solidFill>
                <a:latin typeface="Lucida Sans Unicode"/>
                <a:cs typeface="Lucida Sans Unicode"/>
              </a:rPr>
              <a:t>t</a:t>
            </a:r>
            <a:r>
              <a:rPr dirty="0" sz="900" spc="15">
                <a:solidFill>
                  <a:srgbClr val="595959"/>
                </a:solidFill>
                <a:latin typeface="Lucida Sans Unicode"/>
                <a:cs typeface="Lucida Sans Unicode"/>
              </a:rPr>
              <a:t>r</a:t>
            </a:r>
            <a:r>
              <a:rPr dirty="0" sz="900" spc="25">
                <a:solidFill>
                  <a:srgbClr val="595959"/>
                </a:solidFill>
                <a:latin typeface="Lucida Sans Unicode"/>
                <a:cs typeface="Lucida Sans Unicode"/>
              </a:rPr>
              <a:t>e</a:t>
            </a:r>
            <a:r>
              <a:rPr dirty="0" sz="900" spc="10">
                <a:solidFill>
                  <a:srgbClr val="595959"/>
                </a:solidFill>
                <a:latin typeface="Lucida Sans Unicode"/>
                <a:cs typeface="Lucida Sans Unicode"/>
              </a:rPr>
              <a:t>g</a:t>
            </a:r>
            <a:r>
              <a:rPr dirty="0" sz="900" spc="50">
                <a:solidFill>
                  <a:srgbClr val="595959"/>
                </a:solidFill>
                <a:latin typeface="Lucida Sans Unicode"/>
                <a:cs typeface="Lucida Sans Unicode"/>
              </a:rPr>
              <a:t>a</a:t>
            </a:r>
            <a:endParaRPr sz="900">
              <a:latin typeface="Lucida Sans Unicode"/>
              <a:cs typeface="Lucida Sans Unicod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64250" y="961332"/>
            <a:ext cx="32131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5">
                <a:solidFill>
                  <a:srgbClr val="595959"/>
                </a:solidFill>
                <a:latin typeface="Lucida Sans Unicode"/>
                <a:cs typeface="Lucida Sans Unicode"/>
              </a:rPr>
              <a:t>M</a:t>
            </a:r>
            <a:r>
              <a:rPr dirty="0" sz="900" spc="-20">
                <a:solidFill>
                  <a:srgbClr val="595959"/>
                </a:solidFill>
                <a:latin typeface="Lucida Sans Unicode"/>
                <a:cs typeface="Lucida Sans Unicode"/>
              </a:rPr>
              <a:t>a</a:t>
            </a:r>
            <a:r>
              <a:rPr dirty="0" sz="900" spc="-5">
                <a:solidFill>
                  <a:srgbClr val="595959"/>
                </a:solidFill>
                <a:latin typeface="Lucida Sans Unicode"/>
                <a:cs typeface="Lucida Sans Unicode"/>
              </a:rPr>
              <a:t>y</a:t>
            </a:r>
            <a:r>
              <a:rPr dirty="0" sz="900" spc="-6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900" spc="-200">
                <a:solidFill>
                  <a:srgbClr val="595959"/>
                </a:solidFill>
                <a:latin typeface="Lucida Sans Unicode"/>
                <a:cs typeface="Lucida Sans Unicode"/>
              </a:rPr>
              <a:t>1</a:t>
            </a:r>
            <a:endParaRPr sz="900"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335849" y="961332"/>
            <a:ext cx="38608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5">
                <a:solidFill>
                  <a:srgbClr val="595959"/>
                </a:solidFill>
                <a:latin typeface="Lucida Sans Unicode"/>
                <a:cs typeface="Lucida Sans Unicode"/>
              </a:rPr>
              <a:t>M</a:t>
            </a:r>
            <a:r>
              <a:rPr dirty="0" sz="900" spc="-20">
                <a:solidFill>
                  <a:srgbClr val="595959"/>
                </a:solidFill>
                <a:latin typeface="Lucida Sans Unicode"/>
                <a:cs typeface="Lucida Sans Unicode"/>
              </a:rPr>
              <a:t>a</a:t>
            </a:r>
            <a:r>
              <a:rPr dirty="0" sz="900" spc="-5">
                <a:solidFill>
                  <a:srgbClr val="595959"/>
                </a:solidFill>
                <a:latin typeface="Lucida Sans Unicode"/>
                <a:cs typeface="Lucida Sans Unicode"/>
              </a:rPr>
              <a:t>y</a:t>
            </a:r>
            <a:r>
              <a:rPr dirty="0" sz="900" spc="-6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900" spc="-135">
                <a:solidFill>
                  <a:srgbClr val="595959"/>
                </a:solidFill>
                <a:latin typeface="Lucida Sans Unicode"/>
                <a:cs typeface="Lucida Sans Unicode"/>
              </a:rPr>
              <a:t>15</a:t>
            </a:r>
            <a:endParaRPr sz="90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678875" y="961332"/>
            <a:ext cx="37528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55">
                <a:solidFill>
                  <a:srgbClr val="595959"/>
                </a:solidFill>
                <a:latin typeface="Lucida Sans Unicode"/>
                <a:cs typeface="Lucida Sans Unicode"/>
              </a:rPr>
              <a:t>Jun</a:t>
            </a:r>
            <a:r>
              <a:rPr dirty="0" sz="900" spc="65">
                <a:solidFill>
                  <a:srgbClr val="595959"/>
                </a:solidFill>
                <a:latin typeface="Lucida Sans Unicode"/>
                <a:cs typeface="Lucida Sans Unicode"/>
              </a:rPr>
              <a:t>e</a:t>
            </a:r>
            <a:r>
              <a:rPr dirty="0" sz="900" spc="-6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900" spc="-200">
                <a:solidFill>
                  <a:srgbClr val="595959"/>
                </a:solidFill>
                <a:latin typeface="Lucida Sans Unicode"/>
                <a:cs typeface="Lucida Sans Unicode"/>
              </a:rPr>
              <a:t>1</a:t>
            </a:r>
            <a:endParaRPr sz="900">
              <a:latin typeface="Lucida Sans Unicode"/>
              <a:cs typeface="Lucida Sans Unicode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021900" y="961332"/>
            <a:ext cx="44005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55">
                <a:solidFill>
                  <a:srgbClr val="595959"/>
                </a:solidFill>
                <a:latin typeface="Lucida Sans Unicode"/>
                <a:cs typeface="Lucida Sans Unicode"/>
              </a:rPr>
              <a:t>Jun</a:t>
            </a:r>
            <a:r>
              <a:rPr dirty="0" sz="900" spc="65">
                <a:solidFill>
                  <a:srgbClr val="595959"/>
                </a:solidFill>
                <a:latin typeface="Lucida Sans Unicode"/>
                <a:cs typeface="Lucida Sans Unicode"/>
              </a:rPr>
              <a:t>e</a:t>
            </a:r>
            <a:r>
              <a:rPr dirty="0" sz="900" spc="-6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900" spc="-135">
                <a:solidFill>
                  <a:srgbClr val="595959"/>
                </a:solidFill>
                <a:latin typeface="Lucida Sans Unicode"/>
                <a:cs typeface="Lucida Sans Unicode"/>
              </a:rPr>
              <a:t>15</a:t>
            </a:r>
            <a:endParaRPr sz="900">
              <a:latin typeface="Lucida Sans Unicode"/>
              <a:cs typeface="Lucida Sans Unicode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364924" y="961332"/>
            <a:ext cx="31940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25">
                <a:solidFill>
                  <a:srgbClr val="595959"/>
                </a:solidFill>
                <a:latin typeface="Lucida Sans Unicode"/>
                <a:cs typeface="Lucida Sans Unicode"/>
              </a:rPr>
              <a:t>Jul</a:t>
            </a:r>
            <a:r>
              <a:rPr dirty="0" sz="900" spc="40">
                <a:solidFill>
                  <a:srgbClr val="595959"/>
                </a:solidFill>
                <a:latin typeface="Lucida Sans Unicode"/>
                <a:cs typeface="Lucida Sans Unicode"/>
              </a:rPr>
              <a:t>y</a:t>
            </a:r>
            <a:r>
              <a:rPr dirty="0" sz="900" spc="-6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900" spc="-200">
                <a:solidFill>
                  <a:srgbClr val="595959"/>
                </a:solidFill>
                <a:latin typeface="Lucida Sans Unicode"/>
                <a:cs typeface="Lucida Sans Unicode"/>
              </a:rPr>
              <a:t>1</a:t>
            </a:r>
            <a:endParaRPr sz="900">
              <a:latin typeface="Lucida Sans Unicode"/>
              <a:cs typeface="Lucida Sans Unicode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596424" y="2397424"/>
            <a:ext cx="0" cy="1482090"/>
          </a:xfrm>
          <a:custGeom>
            <a:avLst/>
            <a:gdLst/>
            <a:ahLst/>
            <a:cxnLst/>
            <a:rect l="l" t="t" r="r" b="b"/>
            <a:pathLst>
              <a:path w="0" h="1482089">
                <a:moveTo>
                  <a:pt x="0" y="0"/>
                </a:moveTo>
                <a:lnTo>
                  <a:pt x="0" y="1481549"/>
                </a:lnTo>
              </a:path>
            </a:pathLst>
          </a:custGeom>
          <a:ln w="9524">
            <a:solidFill>
              <a:srgbClr val="CCCCCC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4" name="object 14"/>
          <p:cNvGrpSpPr/>
          <p:nvPr/>
        </p:nvGrpSpPr>
        <p:grpSpPr>
          <a:xfrm>
            <a:off x="337962" y="873912"/>
            <a:ext cx="8322945" cy="3009900"/>
            <a:chOff x="337962" y="873912"/>
            <a:chExt cx="8322945" cy="3009900"/>
          </a:xfrm>
        </p:grpSpPr>
        <p:sp>
          <p:nvSpPr>
            <p:cNvPr id="15" name="object 15"/>
            <p:cNvSpPr/>
            <p:nvPr/>
          </p:nvSpPr>
          <p:spPr>
            <a:xfrm>
              <a:off x="1891324" y="878674"/>
              <a:ext cx="1352550" cy="3000375"/>
            </a:xfrm>
            <a:custGeom>
              <a:avLst/>
              <a:gdLst/>
              <a:ahLst/>
              <a:cxnLst/>
              <a:rect l="l" t="t" r="r" b="b"/>
              <a:pathLst>
                <a:path w="1352550" h="3000375">
                  <a:moveTo>
                    <a:pt x="0" y="0"/>
                  </a:moveTo>
                  <a:lnTo>
                    <a:pt x="0" y="3000299"/>
                  </a:lnTo>
                </a:path>
                <a:path w="1352550" h="3000375">
                  <a:moveTo>
                    <a:pt x="1352549" y="0"/>
                  </a:moveTo>
                  <a:lnTo>
                    <a:pt x="1352549" y="3000299"/>
                  </a:lnTo>
                </a:path>
              </a:pathLst>
            </a:custGeom>
            <a:ln w="9524">
              <a:solidFill>
                <a:srgbClr val="CCCCC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4596425" y="878674"/>
              <a:ext cx="1352550" cy="1219200"/>
            </a:xfrm>
            <a:custGeom>
              <a:avLst/>
              <a:gdLst/>
              <a:ahLst/>
              <a:cxnLst/>
              <a:rect l="l" t="t" r="r" b="b"/>
              <a:pathLst>
                <a:path w="1352550" h="1219200">
                  <a:moveTo>
                    <a:pt x="0" y="0"/>
                  </a:moveTo>
                  <a:lnTo>
                    <a:pt x="0" y="1218749"/>
                  </a:lnTo>
                </a:path>
                <a:path w="1352550" h="1219200">
                  <a:moveTo>
                    <a:pt x="1352549" y="0"/>
                  </a:moveTo>
                  <a:lnTo>
                    <a:pt x="1352549" y="1218749"/>
                  </a:lnTo>
                </a:path>
              </a:pathLst>
            </a:custGeom>
            <a:ln w="9524">
              <a:solidFill>
                <a:srgbClr val="CCCCC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7301525" y="878674"/>
              <a:ext cx="0" cy="3000375"/>
            </a:xfrm>
            <a:custGeom>
              <a:avLst/>
              <a:gdLst/>
              <a:ahLst/>
              <a:cxnLst/>
              <a:rect l="l" t="t" r="r" b="b"/>
              <a:pathLst>
                <a:path w="0" h="3000375">
                  <a:moveTo>
                    <a:pt x="0" y="0"/>
                  </a:moveTo>
                  <a:lnTo>
                    <a:pt x="0" y="3000299"/>
                  </a:lnTo>
                </a:path>
              </a:pathLst>
            </a:custGeom>
            <a:ln w="9524">
              <a:solidFill>
                <a:srgbClr val="CCCCC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422925" y="1280618"/>
              <a:ext cx="8235315" cy="5080"/>
            </a:xfrm>
            <a:custGeom>
              <a:avLst/>
              <a:gdLst/>
              <a:ahLst/>
              <a:cxnLst/>
              <a:rect l="l" t="t" r="r" b="b"/>
              <a:pathLst>
                <a:path w="8235315" h="5080">
                  <a:moveTo>
                    <a:pt x="0" y="4762"/>
                  </a:moveTo>
                  <a:lnTo>
                    <a:pt x="8235299" y="4762"/>
                  </a:lnTo>
                </a:path>
                <a:path w="8235315" h="5080">
                  <a:moveTo>
                    <a:pt x="0" y="0"/>
                  </a:moveTo>
                  <a:lnTo>
                    <a:pt x="8235299" y="0"/>
                  </a:lnTo>
                </a:path>
              </a:pathLst>
            </a:custGeom>
            <a:ln w="4762">
              <a:solidFill>
                <a:srgbClr val="CCCCC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342725" y="878674"/>
              <a:ext cx="8311515" cy="3000375"/>
            </a:xfrm>
            <a:custGeom>
              <a:avLst/>
              <a:gdLst/>
              <a:ahLst/>
              <a:cxnLst/>
              <a:rect l="l" t="t" r="r" b="b"/>
              <a:pathLst>
                <a:path w="8311515" h="3000375">
                  <a:moveTo>
                    <a:pt x="8311349" y="0"/>
                  </a:moveTo>
                  <a:lnTo>
                    <a:pt x="8311349" y="3000299"/>
                  </a:lnTo>
                </a:path>
                <a:path w="8311515" h="3000375">
                  <a:moveTo>
                    <a:pt x="1548599" y="1047274"/>
                  </a:moveTo>
                  <a:lnTo>
                    <a:pt x="0" y="1047274"/>
                  </a:lnTo>
                </a:path>
                <a:path w="8311515" h="3000375">
                  <a:moveTo>
                    <a:pt x="1548599" y="1690224"/>
                  </a:moveTo>
                  <a:lnTo>
                    <a:pt x="0" y="1690224"/>
                  </a:lnTo>
                </a:path>
                <a:path w="8311515" h="3000375">
                  <a:moveTo>
                    <a:pt x="1548599" y="2333174"/>
                  </a:moveTo>
                  <a:lnTo>
                    <a:pt x="0" y="2333174"/>
                  </a:lnTo>
                </a:path>
              </a:pathLst>
            </a:custGeom>
            <a:ln w="9524">
              <a:solidFill>
                <a:srgbClr val="CCCCC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1896675" y="1494824"/>
              <a:ext cx="1347470" cy="300355"/>
            </a:xfrm>
            <a:custGeom>
              <a:avLst/>
              <a:gdLst/>
              <a:ahLst/>
              <a:cxnLst/>
              <a:rect l="l" t="t" r="r" b="b"/>
              <a:pathLst>
                <a:path w="1347470" h="300355">
                  <a:moveTo>
                    <a:pt x="1347299" y="299999"/>
                  </a:moveTo>
                  <a:lnTo>
                    <a:pt x="0" y="299999"/>
                  </a:lnTo>
                  <a:lnTo>
                    <a:pt x="0" y="0"/>
                  </a:lnTo>
                  <a:lnTo>
                    <a:pt x="1347299" y="0"/>
                  </a:lnTo>
                  <a:lnTo>
                    <a:pt x="1347299" y="299999"/>
                  </a:lnTo>
                  <a:close/>
                </a:path>
              </a:pathLst>
            </a:custGeom>
            <a:solidFill>
              <a:srgbClr val="59595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3249324" y="1494824"/>
              <a:ext cx="669925" cy="300355"/>
            </a:xfrm>
            <a:custGeom>
              <a:avLst/>
              <a:gdLst/>
              <a:ahLst/>
              <a:cxnLst/>
              <a:rect l="l" t="t" r="r" b="b"/>
              <a:pathLst>
                <a:path w="669925" h="300355">
                  <a:moveTo>
                    <a:pt x="669599" y="299999"/>
                  </a:moveTo>
                  <a:lnTo>
                    <a:pt x="0" y="299999"/>
                  </a:lnTo>
                  <a:lnTo>
                    <a:pt x="0" y="0"/>
                  </a:lnTo>
                  <a:lnTo>
                    <a:pt x="669599" y="0"/>
                  </a:lnTo>
                  <a:lnTo>
                    <a:pt x="669599" y="299999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5948975" y="2397424"/>
              <a:ext cx="0" cy="1482090"/>
            </a:xfrm>
            <a:custGeom>
              <a:avLst/>
              <a:gdLst/>
              <a:ahLst/>
              <a:cxnLst/>
              <a:rect l="l" t="t" r="r" b="b"/>
              <a:pathLst>
                <a:path w="0" h="1482089">
                  <a:moveTo>
                    <a:pt x="0" y="0"/>
                  </a:moveTo>
                  <a:lnTo>
                    <a:pt x="0" y="1481549"/>
                  </a:lnTo>
                </a:path>
              </a:pathLst>
            </a:custGeom>
            <a:ln w="9524">
              <a:solidFill>
                <a:srgbClr val="CCCCC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5954217" y="2740380"/>
              <a:ext cx="1878964" cy="894715"/>
            </a:xfrm>
            <a:custGeom>
              <a:avLst/>
              <a:gdLst/>
              <a:ahLst/>
              <a:cxnLst/>
              <a:rect l="l" t="t" r="r" b="b"/>
              <a:pathLst>
                <a:path w="1878965" h="894714">
                  <a:moveTo>
                    <a:pt x="1347304" y="0"/>
                  </a:moveTo>
                  <a:lnTo>
                    <a:pt x="0" y="0"/>
                  </a:lnTo>
                  <a:lnTo>
                    <a:pt x="0" y="299999"/>
                  </a:lnTo>
                  <a:lnTo>
                    <a:pt x="1347304" y="299999"/>
                  </a:lnTo>
                  <a:lnTo>
                    <a:pt x="1347304" y="0"/>
                  </a:lnTo>
                  <a:close/>
                </a:path>
                <a:path w="1878965" h="894714">
                  <a:moveTo>
                    <a:pt x="1878901" y="594550"/>
                  </a:moveTo>
                  <a:lnTo>
                    <a:pt x="1347304" y="594550"/>
                  </a:lnTo>
                  <a:lnTo>
                    <a:pt x="1347304" y="894549"/>
                  </a:lnTo>
                  <a:lnTo>
                    <a:pt x="1878901" y="894549"/>
                  </a:lnTo>
                  <a:lnTo>
                    <a:pt x="1878901" y="594550"/>
                  </a:lnTo>
                  <a:close/>
                </a:path>
              </a:pathLst>
            </a:custGeom>
            <a:solidFill>
              <a:srgbClr val="59595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/>
          <p:cNvSpPr txBox="1"/>
          <p:nvPr/>
        </p:nvSpPr>
        <p:spPr>
          <a:xfrm>
            <a:off x="2239220" y="1552513"/>
            <a:ext cx="663575" cy="1219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00" spc="-10">
                <a:solidFill>
                  <a:srgbClr val="EEEEEE"/>
                </a:solidFill>
                <a:latin typeface="Lucida Sans Unicode"/>
                <a:cs typeface="Lucida Sans Unicode"/>
              </a:rPr>
              <a:t>DESCUBRIMIENTO</a:t>
            </a:r>
            <a:endParaRPr sz="600">
              <a:latin typeface="Lucida Sans Unicode"/>
              <a:cs typeface="Lucida Sans Unicode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322349" y="1561471"/>
            <a:ext cx="521334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MOODB</a:t>
            </a:r>
            <a:r>
              <a:rPr dirty="0" sz="600" spc="-65">
                <a:solidFill>
                  <a:srgbClr val="2C2C2C"/>
                </a:solidFill>
                <a:latin typeface="Lucida Sans Unicode"/>
                <a:cs typeface="Lucida Sans Unicode"/>
              </a:rPr>
              <a:t>O</a:t>
            </a:r>
            <a:r>
              <a:rPr dirty="0" sz="600" spc="-50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600" spc="-25">
                <a:solidFill>
                  <a:srgbClr val="2C2C2C"/>
                </a:solidFill>
                <a:latin typeface="Lucida Sans Unicode"/>
                <a:cs typeface="Lucida Sans Unicode"/>
              </a:rPr>
              <a:t>RDS</a:t>
            </a:r>
            <a:endParaRPr sz="600">
              <a:latin typeface="Lucida Sans Unicode"/>
              <a:cs typeface="Lucida Sans Unicode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916150" y="2097425"/>
            <a:ext cx="2044700" cy="300355"/>
          </a:xfrm>
          <a:prstGeom prst="rect">
            <a:avLst/>
          </a:prstGeom>
          <a:solidFill>
            <a:srgbClr val="595959"/>
          </a:solidFill>
        </p:spPr>
        <p:txBody>
          <a:bodyPr wrap="square" lIns="0" tIns="12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5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600" spc="-15">
                <a:solidFill>
                  <a:srgbClr val="EEEEEE"/>
                </a:solidFill>
                <a:latin typeface="Lucida Sans Unicode"/>
                <a:cs typeface="Lucida Sans Unicode"/>
              </a:rPr>
              <a:t>DISEÑO</a:t>
            </a:r>
            <a:endParaRPr sz="600">
              <a:latin typeface="Lucida Sans Unicode"/>
              <a:cs typeface="Lucida Sans Unicode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446599" y="2798064"/>
            <a:ext cx="358140" cy="1219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00" spc="5">
                <a:solidFill>
                  <a:srgbClr val="EEEEEE"/>
                </a:solidFill>
                <a:latin typeface="Lucida Sans Unicode"/>
                <a:cs typeface="Lucida Sans Unicode"/>
              </a:rPr>
              <a:t>PRUEBAS</a:t>
            </a:r>
            <a:endParaRPr sz="600">
              <a:latin typeface="Lucida Sans Unicode"/>
              <a:cs typeface="Lucida Sans Unicode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389218" y="3392614"/>
            <a:ext cx="356870" cy="1219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00" spc="-5">
                <a:solidFill>
                  <a:srgbClr val="EEEEEE"/>
                </a:solidFill>
                <a:latin typeface="Lucida Sans Unicode"/>
                <a:cs typeface="Lucida Sans Unicode"/>
              </a:rPr>
              <a:t>ENTR</a:t>
            </a:r>
            <a:r>
              <a:rPr dirty="0" sz="600" spc="-35">
                <a:solidFill>
                  <a:srgbClr val="EEEEEE"/>
                </a:solidFill>
                <a:latin typeface="Lucida Sans Unicode"/>
                <a:cs typeface="Lucida Sans Unicode"/>
              </a:rPr>
              <a:t>E</a:t>
            </a:r>
            <a:r>
              <a:rPr dirty="0" sz="600" spc="-30">
                <a:solidFill>
                  <a:srgbClr val="EEEEEE"/>
                </a:solidFill>
                <a:latin typeface="Lucida Sans Unicode"/>
                <a:cs typeface="Lucida Sans Unicode"/>
              </a:rPr>
              <a:t>G</a:t>
            </a:r>
            <a:r>
              <a:rPr dirty="0" sz="600" spc="-25">
                <a:solidFill>
                  <a:srgbClr val="EEEEEE"/>
                </a:solidFill>
                <a:latin typeface="Lucida Sans Unicode"/>
                <a:cs typeface="Lucida Sans Unicode"/>
              </a:rPr>
              <a:t>A</a:t>
            </a:r>
            <a:endParaRPr sz="600">
              <a:latin typeface="Lucida Sans Unicode"/>
              <a:cs typeface="Lucida Sans Unicode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435624" y="1282999"/>
            <a:ext cx="808355" cy="212090"/>
          </a:xfrm>
          <a:custGeom>
            <a:avLst/>
            <a:gdLst/>
            <a:ahLst/>
            <a:cxnLst/>
            <a:rect l="l" t="t" r="r" b="b"/>
            <a:pathLst>
              <a:path w="808355" h="212090">
                <a:moveTo>
                  <a:pt x="808199" y="211799"/>
                </a:moveTo>
                <a:lnTo>
                  <a:pt x="0" y="211799"/>
                </a:lnTo>
                <a:lnTo>
                  <a:pt x="0" y="0"/>
                </a:lnTo>
                <a:lnTo>
                  <a:pt x="808199" y="0"/>
                </a:lnTo>
                <a:lnTo>
                  <a:pt x="808199" y="211799"/>
                </a:lnTo>
                <a:close/>
              </a:path>
            </a:pathLst>
          </a:custGeom>
          <a:solidFill>
            <a:srgbClr val="2C2C2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 txBox="1"/>
          <p:nvPr/>
        </p:nvSpPr>
        <p:spPr>
          <a:xfrm>
            <a:off x="2607396" y="1321061"/>
            <a:ext cx="476250" cy="1149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550" spc="5">
                <a:solidFill>
                  <a:srgbClr val="EEEEEE"/>
                </a:solidFill>
                <a:latin typeface="Lucida Sans Unicode"/>
                <a:cs typeface="Lucida Sans Unicode"/>
              </a:rPr>
              <a:t>PRIMER</a:t>
            </a:r>
            <a:r>
              <a:rPr dirty="0" sz="550" spc="-30">
                <a:solidFill>
                  <a:srgbClr val="EEEEEE"/>
                </a:solidFill>
                <a:latin typeface="Lucida Sans Unicode"/>
                <a:cs typeface="Lucida Sans Unicode"/>
              </a:rPr>
              <a:t> </a:t>
            </a:r>
            <a:r>
              <a:rPr dirty="0" sz="550" spc="-15">
                <a:solidFill>
                  <a:srgbClr val="EEEEEE"/>
                </a:solidFill>
                <a:latin typeface="Lucida Sans Unicode"/>
                <a:cs typeface="Lucida Sans Unicode"/>
              </a:rPr>
              <a:t>P</a:t>
            </a:r>
            <a:r>
              <a:rPr dirty="0" sz="550" spc="-40">
                <a:solidFill>
                  <a:srgbClr val="EEEEEE"/>
                </a:solidFill>
                <a:latin typeface="Lucida Sans Unicode"/>
                <a:cs typeface="Lucida Sans Unicode"/>
              </a:rPr>
              <a:t>A</a:t>
            </a:r>
            <a:r>
              <a:rPr dirty="0" sz="550" spc="-20">
                <a:solidFill>
                  <a:srgbClr val="EEEEEE"/>
                </a:solidFill>
                <a:latin typeface="Lucida Sans Unicode"/>
                <a:cs typeface="Lucida Sans Unicode"/>
              </a:rPr>
              <a:t>GO</a:t>
            </a:r>
            <a:endParaRPr sz="550">
              <a:latin typeface="Lucida Sans Unicode"/>
              <a:cs typeface="Lucida Sans Unicode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7836675" y="3649350"/>
            <a:ext cx="808355" cy="212090"/>
          </a:xfrm>
          <a:custGeom>
            <a:avLst/>
            <a:gdLst/>
            <a:ahLst/>
            <a:cxnLst/>
            <a:rect l="l" t="t" r="r" b="b"/>
            <a:pathLst>
              <a:path w="808354" h="212089">
                <a:moveTo>
                  <a:pt x="808199" y="211799"/>
                </a:moveTo>
                <a:lnTo>
                  <a:pt x="0" y="211799"/>
                </a:lnTo>
                <a:lnTo>
                  <a:pt x="0" y="0"/>
                </a:lnTo>
                <a:lnTo>
                  <a:pt x="808199" y="0"/>
                </a:lnTo>
                <a:lnTo>
                  <a:pt x="808199" y="211799"/>
                </a:lnTo>
                <a:close/>
              </a:path>
            </a:pathLst>
          </a:custGeom>
          <a:solidFill>
            <a:srgbClr val="2C2C2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 txBox="1"/>
          <p:nvPr/>
        </p:nvSpPr>
        <p:spPr>
          <a:xfrm>
            <a:off x="7948335" y="3686014"/>
            <a:ext cx="596900" cy="1219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00" spc="25">
                <a:solidFill>
                  <a:srgbClr val="EEEEEE"/>
                </a:solidFill>
                <a:latin typeface="Lucida Sans Unicode"/>
                <a:cs typeface="Lucida Sans Unicode"/>
              </a:rPr>
              <a:t>S</a:t>
            </a:r>
            <a:r>
              <a:rPr dirty="0" sz="600">
                <a:solidFill>
                  <a:srgbClr val="EEEEEE"/>
                </a:solidFill>
                <a:latin typeface="Lucida Sans Unicode"/>
                <a:cs typeface="Lucida Sans Unicode"/>
              </a:rPr>
              <a:t>E</a:t>
            </a:r>
            <a:r>
              <a:rPr dirty="0" sz="600" spc="-30">
                <a:solidFill>
                  <a:srgbClr val="EEEEEE"/>
                </a:solidFill>
                <a:latin typeface="Lucida Sans Unicode"/>
                <a:cs typeface="Lucida Sans Unicode"/>
              </a:rPr>
              <a:t>GUND</a:t>
            </a:r>
            <a:r>
              <a:rPr dirty="0" sz="600" spc="-25">
                <a:solidFill>
                  <a:srgbClr val="EEEEEE"/>
                </a:solidFill>
                <a:latin typeface="Lucida Sans Unicode"/>
                <a:cs typeface="Lucida Sans Unicode"/>
              </a:rPr>
              <a:t>O</a:t>
            </a:r>
            <a:r>
              <a:rPr dirty="0" sz="600" spc="-35">
                <a:solidFill>
                  <a:srgbClr val="EEEEEE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-15">
                <a:solidFill>
                  <a:srgbClr val="EEEEEE"/>
                </a:solidFill>
                <a:latin typeface="Lucida Sans Unicode"/>
                <a:cs typeface="Lucida Sans Unicode"/>
              </a:rPr>
              <a:t>P</a:t>
            </a:r>
            <a:r>
              <a:rPr dirty="0" sz="600" spc="-50">
                <a:solidFill>
                  <a:srgbClr val="EEEEEE"/>
                </a:solidFill>
                <a:latin typeface="Lucida Sans Unicode"/>
                <a:cs typeface="Lucida Sans Unicode"/>
              </a:rPr>
              <a:t>A</a:t>
            </a:r>
            <a:r>
              <a:rPr dirty="0" sz="600" spc="-20">
                <a:solidFill>
                  <a:srgbClr val="EEEEEE"/>
                </a:solidFill>
                <a:latin typeface="Lucida Sans Unicode"/>
                <a:cs typeface="Lucida Sans Unicode"/>
              </a:rPr>
              <a:t>GO</a:t>
            </a:r>
            <a:endParaRPr sz="6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98511" y="4746250"/>
            <a:ext cx="840974" cy="1387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5025" y="1374447"/>
            <a:ext cx="6240780" cy="1457325"/>
          </a:xfrm>
          <a:prstGeom prst="rect"/>
        </p:spPr>
        <p:txBody>
          <a:bodyPr wrap="square" lIns="0" tIns="2800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05"/>
              </a:spcBef>
            </a:pPr>
            <a:r>
              <a:rPr dirty="0" sz="5450" spc="10" b="1" i="0">
                <a:solidFill>
                  <a:srgbClr val="FFFFFF"/>
                </a:solidFill>
                <a:latin typeface="Arial"/>
                <a:cs typeface="Arial"/>
              </a:rPr>
              <a:t>Que</a:t>
            </a:r>
            <a:r>
              <a:rPr dirty="0" sz="5450" spc="-35" b="1" i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5450" spc="10" b="1" i="0">
                <a:solidFill>
                  <a:srgbClr val="FFFFFF"/>
                </a:solidFill>
                <a:latin typeface="Arial"/>
                <a:cs typeface="Arial"/>
              </a:rPr>
              <a:t>hemos</a:t>
            </a:r>
            <a:r>
              <a:rPr dirty="0" sz="5450" spc="-35" b="1" i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5450" spc="10" b="1" i="0">
                <a:solidFill>
                  <a:srgbClr val="FFFFFF"/>
                </a:solidFill>
                <a:latin typeface="Arial"/>
                <a:cs typeface="Arial"/>
              </a:rPr>
              <a:t>hecho.</a:t>
            </a:r>
            <a:endParaRPr sz="5450">
              <a:latin typeface="Arial"/>
              <a:cs typeface="Arial"/>
            </a:endParaRPr>
          </a:p>
          <a:p>
            <a:pPr marL="108585">
              <a:lnSpc>
                <a:spcPct val="100000"/>
              </a:lnSpc>
              <a:spcBef>
                <a:spcPts val="645"/>
              </a:spcBef>
            </a:pPr>
            <a:r>
              <a:rPr dirty="0" sz="1650" spc="45" i="0">
                <a:solidFill>
                  <a:srgbClr val="FFFFFF"/>
                </a:solidFill>
                <a:latin typeface="Tahoma"/>
                <a:cs typeface="Tahoma"/>
              </a:rPr>
              <a:t>Nos</a:t>
            </a:r>
            <a:r>
              <a:rPr dirty="0" sz="1650" spc="-60" i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650" spc="-35" i="0">
                <a:solidFill>
                  <a:srgbClr val="FFFFFF"/>
                </a:solidFill>
                <a:latin typeface="Tahoma"/>
                <a:cs typeface="Tahoma"/>
              </a:rPr>
              <a:t>referimos</a:t>
            </a:r>
            <a:r>
              <a:rPr dirty="0" sz="1650" spc="-55" i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650" spc="-5" i="0">
                <a:solidFill>
                  <a:srgbClr val="FFFFFF"/>
                </a:solidFill>
                <a:latin typeface="Tahoma"/>
                <a:cs typeface="Tahoma"/>
              </a:rPr>
              <a:t>a</a:t>
            </a:r>
            <a:r>
              <a:rPr dirty="0" sz="1650" spc="-60" i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650" spc="-35" i="0">
                <a:solidFill>
                  <a:srgbClr val="FFFFFF"/>
                </a:solidFill>
                <a:latin typeface="Tahoma"/>
                <a:cs typeface="Tahoma"/>
              </a:rPr>
              <a:t>trabajos,</a:t>
            </a:r>
            <a:r>
              <a:rPr dirty="0" sz="1650" spc="-55" i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650" spc="-5" i="0">
                <a:solidFill>
                  <a:srgbClr val="FFFFFF"/>
                </a:solidFill>
                <a:latin typeface="Tahoma"/>
                <a:cs typeface="Tahoma"/>
              </a:rPr>
              <a:t>no</a:t>
            </a:r>
            <a:r>
              <a:rPr dirty="0" sz="1650" spc="-60" i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650" spc="-5" i="0">
                <a:solidFill>
                  <a:srgbClr val="FFFFFF"/>
                </a:solidFill>
                <a:latin typeface="Tahoma"/>
                <a:cs typeface="Tahoma"/>
              </a:rPr>
              <a:t>que</a:t>
            </a:r>
            <a:r>
              <a:rPr dirty="0" sz="1650" spc="-55" i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650" spc="-5" i="0">
                <a:solidFill>
                  <a:srgbClr val="FFFFFF"/>
                </a:solidFill>
                <a:latin typeface="Tahoma"/>
                <a:cs typeface="Tahoma"/>
              </a:rPr>
              <a:t>hayamos</a:t>
            </a:r>
            <a:r>
              <a:rPr dirty="0" sz="1650" spc="-60" i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650" spc="5" i="0">
                <a:solidFill>
                  <a:srgbClr val="FFFFFF"/>
                </a:solidFill>
                <a:latin typeface="Tahoma"/>
                <a:cs typeface="Tahoma"/>
              </a:rPr>
              <a:t>hecho</a:t>
            </a:r>
            <a:r>
              <a:rPr dirty="0" sz="1650" spc="-55" i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650" spc="-15" i="0">
                <a:solidFill>
                  <a:srgbClr val="FFFFFF"/>
                </a:solidFill>
                <a:latin typeface="Tahoma"/>
                <a:cs typeface="Tahoma"/>
              </a:rPr>
              <a:t>algo</a:t>
            </a:r>
            <a:r>
              <a:rPr dirty="0" sz="1650" spc="-60" i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650" spc="-20" i="0">
                <a:solidFill>
                  <a:srgbClr val="FFFFFF"/>
                </a:solidFill>
                <a:latin typeface="Tahoma"/>
                <a:cs typeface="Tahoma"/>
              </a:rPr>
              <a:t>malo.</a:t>
            </a:r>
            <a:endParaRPr sz="1650">
              <a:latin typeface="Tahoma"/>
              <a:cs typeface="Tahom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399176" y="2445947"/>
            <a:ext cx="1036955" cy="596900"/>
          </a:xfrm>
          <a:custGeom>
            <a:avLst/>
            <a:gdLst/>
            <a:ahLst/>
            <a:cxnLst/>
            <a:rect l="l" t="t" r="r" b="b"/>
            <a:pathLst>
              <a:path w="1036954" h="596900">
                <a:moveTo>
                  <a:pt x="6633" y="495224"/>
                </a:moveTo>
                <a:lnTo>
                  <a:pt x="0" y="467695"/>
                </a:lnTo>
                <a:lnTo>
                  <a:pt x="336" y="438505"/>
                </a:lnTo>
                <a:lnTo>
                  <a:pt x="20642" y="376403"/>
                </a:lnTo>
                <a:lnTo>
                  <a:pt x="64998" y="311451"/>
                </a:lnTo>
                <a:lnTo>
                  <a:pt x="95398" y="278696"/>
                </a:lnTo>
                <a:lnTo>
                  <a:pt x="130853" y="246176"/>
                </a:lnTo>
                <a:lnTo>
                  <a:pt x="171045" y="214209"/>
                </a:lnTo>
                <a:lnTo>
                  <a:pt x="215654" y="183110"/>
                </a:lnTo>
                <a:lnTo>
                  <a:pt x="264362" y="153196"/>
                </a:lnTo>
                <a:lnTo>
                  <a:pt x="316849" y="124783"/>
                </a:lnTo>
                <a:lnTo>
                  <a:pt x="372795" y="98187"/>
                </a:lnTo>
                <a:lnTo>
                  <a:pt x="431883" y="73724"/>
                </a:lnTo>
                <a:lnTo>
                  <a:pt x="492134" y="52284"/>
                </a:lnTo>
                <a:lnTo>
                  <a:pt x="551482" y="34534"/>
                </a:lnTo>
                <a:lnTo>
                  <a:pt x="609479" y="20451"/>
                </a:lnTo>
                <a:lnTo>
                  <a:pt x="665676" y="10015"/>
                </a:lnTo>
                <a:lnTo>
                  <a:pt x="719624" y="3205"/>
                </a:lnTo>
                <a:lnTo>
                  <a:pt x="770875" y="0"/>
                </a:lnTo>
                <a:lnTo>
                  <a:pt x="818980" y="378"/>
                </a:lnTo>
                <a:lnTo>
                  <a:pt x="863491" y="4320"/>
                </a:lnTo>
                <a:lnTo>
                  <a:pt x="903958" y="11804"/>
                </a:lnTo>
                <a:lnTo>
                  <a:pt x="970966" y="37315"/>
                </a:lnTo>
                <a:lnTo>
                  <a:pt x="1016415" y="76743"/>
                </a:lnTo>
                <a:lnTo>
                  <a:pt x="1029933" y="101624"/>
                </a:lnTo>
                <a:lnTo>
                  <a:pt x="1036567" y="129153"/>
                </a:lnTo>
                <a:lnTo>
                  <a:pt x="1036231" y="158343"/>
                </a:lnTo>
                <a:lnTo>
                  <a:pt x="1029244" y="188879"/>
                </a:lnTo>
                <a:lnTo>
                  <a:pt x="996594" y="252722"/>
                </a:lnTo>
                <a:lnTo>
                  <a:pt x="971568" y="285397"/>
                </a:lnTo>
                <a:lnTo>
                  <a:pt x="941169" y="318152"/>
                </a:lnTo>
                <a:lnTo>
                  <a:pt x="905713" y="350671"/>
                </a:lnTo>
                <a:lnTo>
                  <a:pt x="865521" y="382639"/>
                </a:lnTo>
                <a:lnTo>
                  <a:pt x="820912" y="413737"/>
                </a:lnTo>
                <a:lnTo>
                  <a:pt x="772205" y="443652"/>
                </a:lnTo>
                <a:lnTo>
                  <a:pt x="719718" y="472065"/>
                </a:lnTo>
                <a:lnTo>
                  <a:pt x="663771" y="498661"/>
                </a:lnTo>
                <a:lnTo>
                  <a:pt x="604683" y="523124"/>
                </a:lnTo>
                <a:lnTo>
                  <a:pt x="544433" y="544563"/>
                </a:lnTo>
                <a:lnTo>
                  <a:pt x="485085" y="562314"/>
                </a:lnTo>
                <a:lnTo>
                  <a:pt x="427088" y="576397"/>
                </a:lnTo>
                <a:lnTo>
                  <a:pt x="370891" y="586833"/>
                </a:lnTo>
                <a:lnTo>
                  <a:pt x="316942" y="593643"/>
                </a:lnTo>
                <a:lnTo>
                  <a:pt x="265691" y="596848"/>
                </a:lnTo>
                <a:lnTo>
                  <a:pt x="217586" y="596469"/>
                </a:lnTo>
                <a:lnTo>
                  <a:pt x="173076" y="592527"/>
                </a:lnTo>
                <a:lnTo>
                  <a:pt x="132609" y="585043"/>
                </a:lnTo>
                <a:lnTo>
                  <a:pt x="65601" y="559533"/>
                </a:lnTo>
                <a:lnTo>
                  <a:pt x="20152" y="520104"/>
                </a:lnTo>
                <a:lnTo>
                  <a:pt x="6633" y="495224"/>
                </a:lnTo>
                <a:close/>
              </a:path>
            </a:pathLst>
          </a:custGeom>
          <a:ln w="9524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73025" y="1300855"/>
            <a:ext cx="1716405" cy="2997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100" b="1" i="0">
                <a:solidFill>
                  <a:srgbClr val="2C2C2C"/>
                </a:solidFill>
                <a:latin typeface="Arial"/>
                <a:cs typeface="Arial"/>
              </a:rPr>
              <a:t>Smart</a:t>
            </a:r>
            <a:r>
              <a:rPr dirty="0" sz="1800" spc="-105" b="1" i="0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1800" spc="100" b="1" i="0">
                <a:solidFill>
                  <a:srgbClr val="2C2C2C"/>
                </a:solidFill>
                <a:latin typeface="Arial"/>
                <a:cs typeface="Arial"/>
              </a:rPr>
              <a:t>storage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28750" y="2032350"/>
            <a:ext cx="743585" cy="1488440"/>
          </a:xfrm>
          <a:prstGeom prst="rect">
            <a:avLst/>
          </a:prstGeom>
        </p:spPr>
        <p:txBody>
          <a:bodyPr wrap="square" lIns="0" tIns="7366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dirty="0" sz="800" spc="-45" b="1">
                <a:solidFill>
                  <a:srgbClr val="2C2C2C"/>
                </a:solidFill>
                <a:latin typeface="Arial"/>
                <a:cs typeface="Arial"/>
              </a:rPr>
              <a:t>CLIENTE</a:t>
            </a:r>
            <a:endParaRPr sz="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dirty="0" sz="800" spc="10">
                <a:solidFill>
                  <a:srgbClr val="595959"/>
                </a:solidFill>
                <a:latin typeface="Lucida Sans Unicode"/>
                <a:cs typeface="Lucida Sans Unicode"/>
              </a:rPr>
              <a:t>Smar</a:t>
            </a:r>
            <a:r>
              <a:rPr dirty="0" sz="800" spc="10">
                <a:solidFill>
                  <a:srgbClr val="595959"/>
                </a:solidFill>
                <a:latin typeface="Lucida Sans Unicode"/>
                <a:cs typeface="Lucida Sans Unicode"/>
              </a:rPr>
              <a:t>t</a:t>
            </a:r>
            <a:r>
              <a:rPr dirty="0" sz="800" spc="-5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45">
                <a:solidFill>
                  <a:srgbClr val="595959"/>
                </a:solidFill>
                <a:latin typeface="Lucida Sans Unicode"/>
                <a:cs typeface="Lucida Sans Unicode"/>
              </a:rPr>
              <a:t>S</a:t>
            </a:r>
            <a:r>
              <a:rPr dirty="0" sz="800" spc="20">
                <a:solidFill>
                  <a:srgbClr val="595959"/>
                </a:solidFill>
                <a:latin typeface="Lucida Sans Unicode"/>
                <a:cs typeface="Lucida Sans Unicode"/>
              </a:rPr>
              <a:t>t</a:t>
            </a:r>
            <a:r>
              <a:rPr dirty="0" sz="800" spc="15">
                <a:solidFill>
                  <a:srgbClr val="595959"/>
                </a:solidFill>
                <a:latin typeface="Lucida Sans Unicode"/>
                <a:cs typeface="Lucida Sans Unicode"/>
              </a:rPr>
              <a:t>o</a:t>
            </a:r>
            <a:r>
              <a:rPr dirty="0" sz="800">
                <a:solidFill>
                  <a:srgbClr val="595959"/>
                </a:solidFill>
                <a:latin typeface="Lucida Sans Unicode"/>
                <a:cs typeface="Lucida Sans Unicode"/>
              </a:rPr>
              <a:t>r</a:t>
            </a:r>
            <a:r>
              <a:rPr dirty="0" sz="800" spc="15">
                <a:solidFill>
                  <a:srgbClr val="595959"/>
                </a:solidFill>
                <a:latin typeface="Lucida Sans Unicode"/>
                <a:cs typeface="Lucida Sans Unicode"/>
              </a:rPr>
              <a:t>a</a:t>
            </a:r>
            <a:r>
              <a:rPr dirty="0" sz="800" spc="-5">
                <a:solidFill>
                  <a:srgbClr val="595959"/>
                </a:solidFill>
                <a:latin typeface="Lucida Sans Unicode"/>
                <a:cs typeface="Lucida Sans Unicode"/>
              </a:rPr>
              <a:t>g</a:t>
            </a:r>
            <a:r>
              <a:rPr dirty="0" sz="800" spc="70">
                <a:solidFill>
                  <a:srgbClr val="595959"/>
                </a:solidFill>
                <a:latin typeface="Lucida Sans Unicode"/>
                <a:cs typeface="Lucida Sans Unicode"/>
              </a:rPr>
              <a:t>e</a:t>
            </a:r>
            <a:endParaRPr sz="8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</a:pPr>
            <a:endParaRPr sz="8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690"/>
              </a:spcBef>
            </a:pPr>
            <a:r>
              <a:rPr dirty="0" sz="800" spc="-60" b="1">
                <a:solidFill>
                  <a:srgbClr val="2C2C2C"/>
                </a:solidFill>
                <a:latin typeface="Arial"/>
                <a:cs typeface="Arial"/>
              </a:rPr>
              <a:t>ENTREGABLES</a:t>
            </a:r>
            <a:endParaRPr sz="800">
              <a:latin typeface="Arial"/>
              <a:cs typeface="Arial"/>
            </a:endParaRPr>
          </a:p>
          <a:p>
            <a:pPr marL="12700" marR="213360">
              <a:lnSpc>
                <a:spcPct val="150000"/>
              </a:lnSpc>
            </a:pPr>
            <a:r>
              <a:rPr dirty="0" sz="800" spc="-35">
                <a:solidFill>
                  <a:srgbClr val="595959"/>
                </a:solidFill>
                <a:latin typeface="Lucida Sans Unicode"/>
                <a:cs typeface="Lucida Sans Unicode"/>
              </a:rPr>
              <a:t>E</a:t>
            </a:r>
            <a:r>
              <a:rPr dirty="0" sz="800" spc="30">
                <a:solidFill>
                  <a:srgbClr val="595959"/>
                </a:solidFill>
                <a:latin typeface="Lucida Sans Unicode"/>
                <a:cs typeface="Lucida Sans Unicode"/>
              </a:rPr>
              <a:t>s</a:t>
            </a:r>
            <a:r>
              <a:rPr dirty="0" sz="800" spc="15">
                <a:solidFill>
                  <a:srgbClr val="595959"/>
                </a:solidFill>
                <a:latin typeface="Lucida Sans Unicode"/>
                <a:cs typeface="Lucida Sans Unicode"/>
              </a:rPr>
              <a:t>t</a:t>
            </a:r>
            <a:r>
              <a:rPr dirty="0" sz="800" spc="10">
                <a:solidFill>
                  <a:srgbClr val="595959"/>
                </a:solidFill>
                <a:latin typeface="Lucida Sans Unicode"/>
                <a:cs typeface="Lucida Sans Unicode"/>
              </a:rPr>
              <a:t>r</a:t>
            </a:r>
            <a:r>
              <a:rPr dirty="0" sz="800" spc="30">
                <a:solidFill>
                  <a:srgbClr val="595959"/>
                </a:solidFill>
                <a:latin typeface="Lucida Sans Unicode"/>
                <a:cs typeface="Lucida Sans Unicode"/>
              </a:rPr>
              <a:t>a</a:t>
            </a:r>
            <a:r>
              <a:rPr dirty="0" sz="800" spc="35">
                <a:solidFill>
                  <a:srgbClr val="595959"/>
                </a:solidFill>
                <a:latin typeface="Lucida Sans Unicode"/>
                <a:cs typeface="Lucida Sans Unicode"/>
              </a:rPr>
              <a:t>t</a:t>
            </a:r>
            <a:r>
              <a:rPr dirty="0" sz="800" spc="10">
                <a:solidFill>
                  <a:srgbClr val="595959"/>
                </a:solidFill>
                <a:latin typeface="Lucida Sans Unicode"/>
                <a:cs typeface="Lucida Sans Unicode"/>
              </a:rPr>
              <a:t>egia  </a:t>
            </a:r>
            <a:r>
              <a:rPr dirty="0" sz="800" spc="-5">
                <a:solidFill>
                  <a:srgbClr val="595959"/>
                </a:solidFill>
                <a:latin typeface="Lucida Sans Unicode"/>
                <a:cs typeface="Lucida Sans Unicode"/>
              </a:rPr>
              <a:t>Logo</a:t>
            </a:r>
            <a:endParaRPr sz="800">
              <a:latin typeface="Lucida Sans Unicode"/>
              <a:cs typeface="Lucida Sans Unicode"/>
            </a:endParaRPr>
          </a:p>
          <a:p>
            <a:pPr marL="12700" marR="267970">
              <a:lnSpc>
                <a:spcPct val="150000"/>
              </a:lnSpc>
            </a:pPr>
            <a:r>
              <a:rPr dirty="0" sz="800" spc="5">
                <a:solidFill>
                  <a:srgbClr val="595959"/>
                </a:solidFill>
                <a:latin typeface="Lucida Sans Unicode"/>
                <a:cs typeface="Lucida Sans Unicode"/>
              </a:rPr>
              <a:t>Siti</a:t>
            </a:r>
            <a:r>
              <a:rPr dirty="0" sz="800" spc="15">
                <a:solidFill>
                  <a:srgbClr val="595959"/>
                </a:solidFill>
                <a:latin typeface="Lucida Sans Unicode"/>
                <a:cs typeface="Lucida Sans Unicode"/>
              </a:rPr>
              <a:t>o</a:t>
            </a:r>
            <a:r>
              <a:rPr dirty="0" sz="800" spc="-5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15">
                <a:solidFill>
                  <a:srgbClr val="595959"/>
                </a:solidFill>
                <a:latin typeface="Lucida Sans Unicode"/>
                <a:cs typeface="Lucida Sans Unicode"/>
              </a:rPr>
              <a:t>w</a:t>
            </a:r>
            <a:r>
              <a:rPr dirty="0" sz="800" spc="20">
                <a:solidFill>
                  <a:srgbClr val="595959"/>
                </a:solidFill>
                <a:latin typeface="Lucida Sans Unicode"/>
                <a:cs typeface="Lucida Sans Unicode"/>
              </a:rPr>
              <a:t>eb  </a:t>
            </a:r>
            <a:r>
              <a:rPr dirty="0" sz="800">
                <a:solidFill>
                  <a:srgbClr val="595959"/>
                </a:solidFill>
                <a:latin typeface="Lucida Sans Unicode"/>
                <a:cs typeface="Lucida Sans Unicode"/>
              </a:rPr>
              <a:t>Col</a:t>
            </a:r>
            <a:r>
              <a:rPr dirty="0" sz="800" spc="-10">
                <a:solidFill>
                  <a:srgbClr val="595959"/>
                </a:solidFill>
                <a:latin typeface="Lucida Sans Unicode"/>
                <a:cs typeface="Lucida Sans Unicode"/>
              </a:rPr>
              <a:t>a</a:t>
            </a:r>
            <a:r>
              <a:rPr dirty="0" sz="800" spc="35">
                <a:solidFill>
                  <a:srgbClr val="595959"/>
                </a:solidFill>
                <a:latin typeface="Lucida Sans Unicode"/>
                <a:cs typeface="Lucida Sans Unicode"/>
              </a:rPr>
              <a:t>t</a:t>
            </a:r>
            <a:r>
              <a:rPr dirty="0" sz="800" spc="30">
                <a:solidFill>
                  <a:srgbClr val="595959"/>
                </a:solidFill>
                <a:latin typeface="Lucida Sans Unicode"/>
                <a:cs typeface="Lucida Sans Unicode"/>
              </a:rPr>
              <a:t>e</a:t>
            </a:r>
            <a:r>
              <a:rPr dirty="0" sz="800" spc="15">
                <a:solidFill>
                  <a:srgbClr val="595959"/>
                </a:solidFill>
                <a:latin typeface="Lucida Sans Unicode"/>
                <a:cs typeface="Lucida Sans Unicode"/>
              </a:rPr>
              <a:t>r</a:t>
            </a:r>
            <a:r>
              <a:rPr dirty="0" sz="800" spc="5">
                <a:solidFill>
                  <a:srgbClr val="595959"/>
                </a:solidFill>
                <a:latin typeface="Lucida Sans Unicode"/>
                <a:cs typeface="Lucida Sans Unicode"/>
              </a:rPr>
              <a:t>al</a:t>
            </a:r>
            <a:endParaRPr sz="8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28750" y="3939000"/>
            <a:ext cx="1031875" cy="12001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600" spc="20" b="1">
                <a:solidFill>
                  <a:srgbClr val="2C2C2C"/>
                </a:solidFill>
                <a:latin typeface="Arial"/>
                <a:cs typeface="Arial"/>
              </a:rPr>
              <a:t>Haz</a:t>
            </a:r>
            <a:r>
              <a:rPr dirty="0" sz="600" spc="-20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600" spc="35" b="1">
                <a:solidFill>
                  <a:srgbClr val="2C2C2C"/>
                </a:solidFill>
                <a:latin typeface="Arial"/>
                <a:cs typeface="Arial"/>
              </a:rPr>
              <a:t>espacio</a:t>
            </a:r>
            <a:r>
              <a:rPr dirty="0" sz="600" spc="-20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600" spc="45" b="1">
                <a:solidFill>
                  <a:srgbClr val="2C2C2C"/>
                </a:solidFill>
                <a:latin typeface="Arial"/>
                <a:cs typeface="Arial"/>
              </a:rPr>
              <a:t>para</a:t>
            </a:r>
            <a:r>
              <a:rPr dirty="0" sz="600" spc="-20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600" spc="60" b="1">
                <a:solidFill>
                  <a:srgbClr val="2C2C2C"/>
                </a:solidFill>
                <a:latin typeface="Arial"/>
                <a:cs typeface="Arial"/>
              </a:rPr>
              <a:t>tu</a:t>
            </a:r>
            <a:r>
              <a:rPr dirty="0" sz="600" spc="-15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600" spc="15" b="1">
                <a:solidFill>
                  <a:srgbClr val="2C2C2C"/>
                </a:solidFill>
                <a:latin typeface="Arial"/>
                <a:cs typeface="Arial"/>
              </a:rPr>
              <a:t>vida.</a:t>
            </a:r>
            <a:endParaRPr sz="60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00199" y="0"/>
            <a:ext cx="5643800" cy="514349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38975" y="184695"/>
            <a:ext cx="82169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C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ASO</a:t>
            </a:r>
            <a:r>
              <a:rPr dirty="0" sz="650" spc="-10" b="1">
                <a:solidFill>
                  <a:srgbClr val="595959"/>
                </a:solidFill>
                <a:latin typeface="Arial"/>
                <a:cs typeface="Arial"/>
              </a:rPr>
              <a:t>S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-30" b="1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ESTUDIO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84000" y="3704990"/>
            <a:ext cx="2183130" cy="635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2000" spc="-155" b="1">
                <a:solidFill>
                  <a:srgbClr val="2C2C2C"/>
                </a:solidFill>
                <a:latin typeface="Arial"/>
                <a:cs typeface="Arial"/>
              </a:rPr>
              <a:t>P</a:t>
            </a:r>
            <a:r>
              <a:rPr dirty="0" sz="2000" spc="65" b="1">
                <a:solidFill>
                  <a:srgbClr val="2C2C2C"/>
                </a:solidFill>
                <a:latin typeface="Arial"/>
                <a:cs typeface="Arial"/>
              </a:rPr>
              <a:t>osicionamie</a:t>
            </a:r>
            <a:r>
              <a:rPr dirty="0" sz="2000" spc="50" b="1">
                <a:solidFill>
                  <a:srgbClr val="2C2C2C"/>
                </a:solidFill>
                <a:latin typeface="Arial"/>
                <a:cs typeface="Arial"/>
              </a:rPr>
              <a:t>n</a:t>
            </a:r>
            <a:r>
              <a:rPr dirty="0" sz="2000" spc="265" b="1">
                <a:solidFill>
                  <a:srgbClr val="2C2C2C"/>
                </a:solidFill>
                <a:latin typeface="Arial"/>
                <a:cs typeface="Arial"/>
              </a:rPr>
              <a:t>t</a:t>
            </a:r>
            <a:r>
              <a:rPr dirty="0" sz="2000" spc="50" b="1">
                <a:solidFill>
                  <a:srgbClr val="2C2C2C"/>
                </a:solidFill>
                <a:latin typeface="Arial"/>
                <a:cs typeface="Arial"/>
              </a:rPr>
              <a:t>o  </a:t>
            </a:r>
            <a:r>
              <a:rPr dirty="0" sz="2000" spc="140" b="1">
                <a:solidFill>
                  <a:srgbClr val="2C2C2C"/>
                </a:solidFill>
                <a:latin typeface="Arial"/>
                <a:cs typeface="Arial"/>
              </a:rPr>
              <a:t>de</a:t>
            </a:r>
            <a:r>
              <a:rPr dirty="0" sz="2000" spc="-70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2000" spc="125" b="1">
                <a:solidFill>
                  <a:srgbClr val="2C2C2C"/>
                </a:solidFill>
                <a:latin typeface="Arial"/>
                <a:cs typeface="Arial"/>
              </a:rPr>
              <a:t>marca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85425" y="209769"/>
            <a:ext cx="3337560" cy="706120"/>
          </a:xfrm>
          <a:prstGeom prst="rect">
            <a:avLst/>
          </a:prstGeom>
        </p:spPr>
        <p:txBody>
          <a:bodyPr wrap="square" lIns="0" tIns="10731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44"/>
              </a:spcBef>
            </a:pPr>
            <a:r>
              <a:rPr dirty="0" sz="1400" spc="40" b="1">
                <a:solidFill>
                  <a:srgbClr val="2C2C2C"/>
                </a:solidFill>
                <a:latin typeface="Arial"/>
                <a:cs typeface="Arial"/>
              </a:rPr>
              <a:t>Ǫué</a:t>
            </a:r>
            <a:endParaRPr sz="14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530"/>
              </a:spcBef>
            </a:pPr>
            <a:r>
              <a:rPr dirty="0" sz="1000" spc="15">
                <a:solidFill>
                  <a:srgbClr val="595959"/>
                </a:solidFill>
                <a:latin typeface="Lucida Sans Unicode"/>
                <a:cs typeface="Lucida Sans Unicode"/>
              </a:rPr>
              <a:t>Empresa</a:t>
            </a:r>
            <a:r>
              <a:rPr dirty="0" sz="1000" spc="-7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595959"/>
                </a:solidFill>
                <a:latin typeface="Lucida Sans Unicode"/>
                <a:cs typeface="Lucida Sans Unicode"/>
              </a:rPr>
              <a:t>que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5">
                <a:solidFill>
                  <a:srgbClr val="595959"/>
                </a:solidFill>
                <a:latin typeface="Lucida Sans Unicode"/>
                <a:cs typeface="Lucida Sans Unicode"/>
              </a:rPr>
              <a:t>ofrece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595959"/>
                </a:solidFill>
                <a:latin typeface="Lucida Sans Unicode"/>
                <a:cs typeface="Lucida Sans Unicode"/>
              </a:rPr>
              <a:t>servicios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595959"/>
                </a:solidFill>
                <a:latin typeface="Lucida Sans Unicode"/>
                <a:cs typeface="Lucida Sans Unicode"/>
              </a:rPr>
              <a:t>de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595959"/>
                </a:solidFill>
                <a:latin typeface="Lucida Sans Unicode"/>
                <a:cs typeface="Lucida Sans Unicode"/>
              </a:rPr>
              <a:t>self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595959"/>
                </a:solidFill>
                <a:latin typeface="Lucida Sans Unicode"/>
                <a:cs typeface="Lucida Sans Unicode"/>
              </a:rPr>
              <a:t>storage</a:t>
            </a:r>
            <a:r>
              <a:rPr dirty="0" sz="1000" spc="-7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595959"/>
                </a:solidFill>
                <a:latin typeface="Lucida Sans Unicode"/>
                <a:cs typeface="Lucida Sans Unicode"/>
              </a:rPr>
              <a:t>de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595959"/>
                </a:solidFill>
                <a:latin typeface="Lucida Sans Unicode"/>
                <a:cs typeface="Lucida Sans Unicode"/>
              </a:rPr>
              <a:t>una </a:t>
            </a:r>
            <a:r>
              <a:rPr dirty="0" sz="1000" spc="-30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595959"/>
                </a:solidFill>
                <a:latin typeface="Lucida Sans Unicode"/>
                <a:cs typeface="Lucida Sans Unicode"/>
              </a:rPr>
              <a:t>forma</a:t>
            </a:r>
            <a:r>
              <a:rPr dirty="0" sz="1000" spc="-7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595959"/>
                </a:solidFill>
                <a:latin typeface="Lucida Sans Unicode"/>
                <a:cs typeface="Lucida Sans Unicode"/>
              </a:rPr>
              <a:t>mucho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595959"/>
                </a:solidFill>
                <a:latin typeface="Lucida Sans Unicode"/>
                <a:cs typeface="Lucida Sans Unicode"/>
              </a:rPr>
              <a:t>más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595959"/>
                </a:solidFill>
                <a:latin typeface="Lucida Sans Unicode"/>
                <a:cs typeface="Lucida Sans Unicode"/>
              </a:rPr>
              <a:t>práctica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595959"/>
                </a:solidFill>
                <a:latin typeface="Lucida Sans Unicode"/>
                <a:cs typeface="Lucida Sans Unicode"/>
              </a:rPr>
              <a:t>y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0">
                <a:solidFill>
                  <a:srgbClr val="595959"/>
                </a:solidFill>
                <a:latin typeface="Lucida Sans Unicode"/>
                <a:cs typeface="Lucida Sans Unicode"/>
              </a:rPr>
              <a:t>sencilla.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085425" y="1000254"/>
            <a:ext cx="3494404" cy="2120900"/>
          </a:xfrm>
          <a:prstGeom prst="rect">
            <a:avLst/>
          </a:prstGeom>
        </p:spPr>
        <p:txBody>
          <a:bodyPr wrap="square" lIns="0" tIns="9906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780"/>
              </a:spcBef>
            </a:pPr>
            <a:r>
              <a:rPr dirty="0" sz="1400" spc="30" b="1">
                <a:solidFill>
                  <a:srgbClr val="2C2C2C"/>
                </a:solidFill>
                <a:latin typeface="Arial"/>
                <a:cs typeface="Arial"/>
              </a:rPr>
              <a:t>Cómo</a:t>
            </a:r>
            <a:endParaRPr sz="1400">
              <a:latin typeface="Arial"/>
              <a:cs typeface="Arial"/>
            </a:endParaRPr>
          </a:p>
          <a:p>
            <a:pPr marL="12700" marR="424180">
              <a:lnSpc>
                <a:spcPct val="100000"/>
              </a:lnSpc>
              <a:spcBef>
                <a:spcPts val="489"/>
              </a:spcBef>
            </a:pPr>
            <a:r>
              <a:rPr dirty="0" sz="1000" spc="15">
                <a:solidFill>
                  <a:srgbClr val="595959"/>
                </a:solidFill>
                <a:latin typeface="Lucida Sans Unicode"/>
                <a:cs typeface="Lucida Sans Unicode"/>
              </a:rPr>
              <a:t>Creando</a:t>
            </a:r>
            <a:r>
              <a:rPr dirty="0" sz="1000" spc="-8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595959"/>
                </a:solidFill>
                <a:latin typeface="Lucida Sans Unicode"/>
                <a:cs typeface="Lucida Sans Unicode"/>
              </a:rPr>
              <a:t>espacios</a:t>
            </a:r>
            <a:r>
              <a:rPr dirty="0" sz="1000" spc="-7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595959"/>
                </a:solidFill>
                <a:latin typeface="Lucida Sans Unicode"/>
                <a:cs typeface="Lucida Sans Unicode"/>
              </a:rPr>
              <a:t>en</a:t>
            </a:r>
            <a:r>
              <a:rPr dirty="0" sz="1000" spc="-7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595959"/>
                </a:solidFill>
                <a:latin typeface="Lucida Sans Unicode"/>
                <a:cs typeface="Lucida Sans Unicode"/>
              </a:rPr>
              <a:t>el</a:t>
            </a:r>
            <a:r>
              <a:rPr dirty="0" sz="1000" spc="-7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5">
                <a:solidFill>
                  <a:srgbClr val="595959"/>
                </a:solidFill>
                <a:latin typeface="Lucida Sans Unicode"/>
                <a:cs typeface="Lucida Sans Unicode"/>
              </a:rPr>
              <a:t>centro</a:t>
            </a:r>
            <a:r>
              <a:rPr dirty="0" sz="1000" spc="-7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595959"/>
                </a:solidFill>
                <a:latin typeface="Lucida Sans Unicode"/>
                <a:cs typeface="Lucida Sans Unicode"/>
              </a:rPr>
              <a:t>de</a:t>
            </a:r>
            <a:r>
              <a:rPr dirty="0" sz="1000" spc="-7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595959"/>
                </a:solidFill>
                <a:latin typeface="Lucida Sans Unicode"/>
                <a:cs typeface="Lucida Sans Unicode"/>
              </a:rPr>
              <a:t>las</a:t>
            </a:r>
            <a:r>
              <a:rPr dirty="0" sz="1000" spc="-7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595959"/>
                </a:solidFill>
                <a:latin typeface="Lucida Sans Unicode"/>
                <a:cs typeface="Lucida Sans Unicode"/>
              </a:rPr>
              <a:t>ciudades</a:t>
            </a:r>
            <a:r>
              <a:rPr dirty="0" sz="1000" spc="-7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595959"/>
                </a:solidFill>
                <a:latin typeface="Lucida Sans Unicode"/>
                <a:cs typeface="Lucida Sans Unicode"/>
              </a:rPr>
              <a:t>y </a:t>
            </a:r>
            <a:r>
              <a:rPr dirty="0" sz="1000" spc="-30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595959"/>
                </a:solidFill>
                <a:latin typeface="Lucida Sans Unicode"/>
                <a:cs typeface="Lucida Sans Unicode"/>
              </a:rPr>
              <a:t>automatizando</a:t>
            </a:r>
            <a:r>
              <a:rPr dirty="0" sz="1000" spc="-7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5">
                <a:solidFill>
                  <a:srgbClr val="595959"/>
                </a:solidFill>
                <a:latin typeface="Lucida Sans Unicode"/>
                <a:cs typeface="Lucida Sans Unicode"/>
              </a:rPr>
              <a:t>sus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595959"/>
                </a:solidFill>
                <a:latin typeface="Lucida Sans Unicode"/>
                <a:cs typeface="Lucida Sans Unicode"/>
              </a:rPr>
              <a:t>servicios.</a:t>
            </a:r>
            <a:endParaRPr sz="10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</a:pPr>
            <a:r>
              <a:rPr dirty="0" sz="1400" spc="25" b="1">
                <a:solidFill>
                  <a:srgbClr val="2C2C2C"/>
                </a:solidFill>
                <a:latin typeface="Arial"/>
                <a:cs typeface="Arial"/>
              </a:rPr>
              <a:t>Ǫuien</a:t>
            </a:r>
            <a:endParaRPr sz="14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750"/>
              </a:spcBef>
            </a:pPr>
            <a:r>
              <a:rPr dirty="0" sz="1000" spc="60">
                <a:solidFill>
                  <a:srgbClr val="595959"/>
                </a:solidFill>
                <a:latin typeface="Lucida Sans Unicode"/>
                <a:cs typeface="Lucida Sans Unicode"/>
              </a:rPr>
              <a:t>Jóvenes</a:t>
            </a:r>
            <a:r>
              <a:rPr dirty="0" sz="1000" spc="-7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595959"/>
                </a:solidFill>
                <a:latin typeface="Lucida Sans Unicode"/>
                <a:cs typeface="Lucida Sans Unicode"/>
              </a:rPr>
              <a:t>urbanitas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595959"/>
                </a:solidFill>
                <a:latin typeface="Lucida Sans Unicode"/>
                <a:cs typeface="Lucida Sans Unicode"/>
              </a:rPr>
              <a:t>que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595959"/>
                </a:solidFill>
                <a:latin typeface="Lucida Sans Unicode"/>
                <a:cs typeface="Lucida Sans Unicode"/>
              </a:rPr>
              <a:t>residen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595959"/>
                </a:solidFill>
                <a:latin typeface="Lucida Sans Unicode"/>
                <a:cs typeface="Lucida Sans Unicode"/>
              </a:rPr>
              <a:t>en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595959"/>
                </a:solidFill>
                <a:latin typeface="Lucida Sans Unicode"/>
                <a:cs typeface="Lucida Sans Unicode"/>
              </a:rPr>
              <a:t>grandes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595959"/>
                </a:solidFill>
                <a:latin typeface="Lucida Sans Unicode"/>
                <a:cs typeface="Lucida Sans Unicode"/>
              </a:rPr>
              <a:t>ciudades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595959"/>
                </a:solidFill>
                <a:latin typeface="Lucida Sans Unicode"/>
                <a:cs typeface="Lucida Sans Unicode"/>
              </a:rPr>
              <a:t>en </a:t>
            </a:r>
            <a:r>
              <a:rPr dirty="0" sz="1000" spc="-30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595959"/>
                </a:solidFill>
                <a:latin typeface="Lucida Sans Unicode"/>
                <a:cs typeface="Lucida Sans Unicode"/>
              </a:rPr>
              <a:t>pisos</a:t>
            </a:r>
            <a:r>
              <a:rPr dirty="0" sz="1000" spc="-7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595959"/>
                </a:solidFill>
                <a:latin typeface="Lucida Sans Unicode"/>
                <a:cs typeface="Lucida Sans Unicode"/>
              </a:rPr>
              <a:t>pequeños.</a:t>
            </a:r>
            <a:endParaRPr sz="10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050">
              <a:latin typeface="Lucida Sans Unicode"/>
              <a:cs typeface="Lucida Sans Unicode"/>
            </a:endParaRPr>
          </a:p>
          <a:p>
            <a:pPr marL="24130">
              <a:lnSpc>
                <a:spcPct val="100000"/>
              </a:lnSpc>
              <a:spcBef>
                <a:spcPts val="5"/>
              </a:spcBef>
            </a:pPr>
            <a:r>
              <a:rPr dirty="0" sz="1400" spc="45" b="1">
                <a:solidFill>
                  <a:srgbClr val="2C2C2C"/>
                </a:solidFill>
                <a:latin typeface="Arial"/>
                <a:cs typeface="Arial"/>
              </a:rPr>
              <a:t>Dónde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05"/>
              </a:spcBef>
            </a:pPr>
            <a:r>
              <a:rPr dirty="0" sz="1000" spc="15">
                <a:solidFill>
                  <a:srgbClr val="595959"/>
                </a:solidFill>
                <a:latin typeface="Lucida Sans Unicode"/>
                <a:cs typeface="Lucida Sans Unicode"/>
              </a:rPr>
              <a:t>Centro</a:t>
            </a:r>
            <a:r>
              <a:rPr dirty="0" sz="1000" spc="-7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595959"/>
                </a:solidFill>
                <a:latin typeface="Lucida Sans Unicode"/>
                <a:cs typeface="Lucida Sans Unicode"/>
              </a:rPr>
              <a:t>de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595959"/>
                </a:solidFill>
                <a:latin typeface="Lucida Sans Unicode"/>
                <a:cs typeface="Lucida Sans Unicode"/>
              </a:rPr>
              <a:t>grandes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595959"/>
                </a:solidFill>
                <a:latin typeface="Lucida Sans Unicode"/>
                <a:cs typeface="Lucida Sans Unicode"/>
              </a:rPr>
              <a:t>ciudades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595959"/>
                </a:solidFill>
                <a:latin typeface="Lucida Sans Unicode"/>
                <a:cs typeface="Lucida Sans Unicode"/>
              </a:rPr>
              <a:t>como</a:t>
            </a:r>
            <a:r>
              <a:rPr dirty="0" sz="1000" spc="-7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595959"/>
                </a:solidFill>
                <a:latin typeface="Lucida Sans Unicode"/>
                <a:cs typeface="Lucida Sans Unicode"/>
              </a:rPr>
              <a:t>Barcelona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595959"/>
                </a:solidFill>
                <a:latin typeface="Lucida Sans Unicode"/>
                <a:cs typeface="Lucida Sans Unicode"/>
              </a:rPr>
              <a:t>y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5">
                <a:solidFill>
                  <a:srgbClr val="595959"/>
                </a:solidFill>
                <a:latin typeface="Lucida Sans Unicode"/>
                <a:cs typeface="Lucida Sans Unicode"/>
              </a:rPr>
              <a:t>Madrid.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85425" y="3281435"/>
            <a:ext cx="3315335" cy="595630"/>
          </a:xfrm>
          <a:prstGeom prst="rect">
            <a:avLst/>
          </a:prstGeom>
        </p:spPr>
        <p:txBody>
          <a:bodyPr wrap="square" lIns="0" tIns="42545" rIns="0" bIns="0" rtlCol="0" vert="horz">
            <a:spAutoFit/>
          </a:bodyPr>
          <a:lstStyle/>
          <a:p>
            <a:pPr marL="24130">
              <a:lnSpc>
                <a:spcPct val="100000"/>
              </a:lnSpc>
              <a:spcBef>
                <a:spcPts val="335"/>
              </a:spcBef>
            </a:pPr>
            <a:r>
              <a:rPr dirty="0" sz="1400" spc="15" b="1">
                <a:solidFill>
                  <a:srgbClr val="2C2C2C"/>
                </a:solidFill>
                <a:latin typeface="Arial"/>
                <a:cs typeface="Arial"/>
              </a:rPr>
              <a:t>Por</a:t>
            </a:r>
            <a:r>
              <a:rPr dirty="0" sz="1400" spc="-80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1400" spc="70" b="1">
                <a:solidFill>
                  <a:srgbClr val="2C2C2C"/>
                </a:solidFill>
                <a:latin typeface="Arial"/>
                <a:cs typeface="Arial"/>
              </a:rPr>
              <a:t>qué</a:t>
            </a:r>
            <a:endParaRPr sz="14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75"/>
              </a:spcBef>
            </a:pPr>
            <a:r>
              <a:rPr dirty="0" sz="1000" spc="-20">
                <a:solidFill>
                  <a:srgbClr val="595959"/>
                </a:solidFill>
                <a:latin typeface="Lucida Sans Unicode"/>
                <a:cs typeface="Lucida Sans Unicode"/>
              </a:rPr>
              <a:t>El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5">
                <a:solidFill>
                  <a:srgbClr val="595959"/>
                </a:solidFill>
                <a:latin typeface="Lucida Sans Unicode"/>
                <a:cs typeface="Lucida Sans Unicode"/>
              </a:rPr>
              <a:t>precio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595959"/>
                </a:solidFill>
                <a:latin typeface="Lucida Sans Unicode"/>
                <a:cs typeface="Lucida Sans Unicode"/>
              </a:rPr>
              <a:t>del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60">
                <a:solidFill>
                  <a:srgbClr val="595959"/>
                </a:solidFill>
                <a:latin typeface="Lucida Sans Unicode"/>
                <a:cs typeface="Lucida Sans Unicode"/>
              </a:rPr>
              <a:t>m2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5">
                <a:solidFill>
                  <a:srgbClr val="595959"/>
                </a:solidFill>
                <a:latin typeface="Lucida Sans Unicode"/>
                <a:cs typeface="Lucida Sans Unicode"/>
              </a:rPr>
              <a:t>cuadrado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595959"/>
                </a:solidFill>
                <a:latin typeface="Lucida Sans Unicode"/>
                <a:cs typeface="Lucida Sans Unicode"/>
              </a:rPr>
              <a:t>en</a:t>
            </a:r>
            <a:r>
              <a:rPr dirty="0" sz="1000" spc="-6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595959"/>
                </a:solidFill>
                <a:latin typeface="Lucida Sans Unicode"/>
                <a:cs typeface="Lucida Sans Unicode"/>
              </a:rPr>
              <a:t>las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595959"/>
                </a:solidFill>
                <a:latin typeface="Lucida Sans Unicode"/>
                <a:cs typeface="Lucida Sans Unicode"/>
              </a:rPr>
              <a:t>grandes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595959"/>
                </a:solidFill>
                <a:latin typeface="Lucida Sans Unicode"/>
                <a:cs typeface="Lucida Sans Unicode"/>
              </a:rPr>
              <a:t>ciudades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85">
                <a:solidFill>
                  <a:srgbClr val="595959"/>
                </a:solidFill>
                <a:latin typeface="Lucida Sans Unicode"/>
                <a:cs typeface="Lucida Sans Unicode"/>
              </a:rPr>
              <a:t>e </a:t>
            </a:r>
            <a:r>
              <a:rPr dirty="0" sz="1000" spc="-30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595959"/>
                </a:solidFill>
                <a:latin typeface="Lucida Sans Unicode"/>
                <a:cs typeface="Lucida Sans Unicode"/>
              </a:rPr>
              <a:t>smuy</a:t>
            </a:r>
            <a:r>
              <a:rPr dirty="0" sz="1000" spc="-7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595959"/>
                </a:solidFill>
                <a:latin typeface="Lucida Sans Unicode"/>
                <a:cs typeface="Lucida Sans Unicode"/>
              </a:rPr>
              <a:t>caro,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595959"/>
                </a:solidFill>
                <a:latin typeface="Lucida Sans Unicode"/>
                <a:cs typeface="Lucida Sans Unicode"/>
              </a:rPr>
              <a:t>la</a:t>
            </a:r>
            <a:r>
              <a:rPr dirty="0" sz="1000" spc="-7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595959"/>
                </a:solidFill>
                <a:latin typeface="Lucida Sans Unicode"/>
                <a:cs typeface="Lucida Sans Unicode"/>
              </a:rPr>
              <a:t>gente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595959"/>
                </a:solidFill>
                <a:latin typeface="Lucida Sans Unicode"/>
                <a:cs typeface="Lucida Sans Unicode"/>
              </a:rPr>
              <a:t>tiene</a:t>
            </a:r>
            <a:r>
              <a:rPr dirty="0" sz="1000" spc="-7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5">
                <a:solidFill>
                  <a:srgbClr val="595959"/>
                </a:solidFill>
                <a:latin typeface="Lucida Sans Unicode"/>
                <a:cs typeface="Lucida Sans Unicode"/>
              </a:rPr>
              <a:t>poco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595959"/>
                </a:solidFill>
                <a:latin typeface="Lucida Sans Unicode"/>
                <a:cs typeface="Lucida Sans Unicode"/>
              </a:rPr>
              <a:t>espacio</a:t>
            </a:r>
            <a:r>
              <a:rPr dirty="0" sz="1000" spc="-7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595959"/>
                </a:solidFill>
                <a:latin typeface="Lucida Sans Unicode"/>
                <a:cs typeface="Lucida Sans Unicode"/>
              </a:rPr>
              <a:t>en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595959"/>
                </a:solidFill>
                <a:latin typeface="Lucida Sans Unicode"/>
                <a:cs typeface="Lucida Sans Unicode"/>
              </a:rPr>
              <a:t>casa.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85425" y="3988198"/>
            <a:ext cx="3371850" cy="595630"/>
          </a:xfrm>
          <a:prstGeom prst="rect">
            <a:avLst/>
          </a:prstGeom>
        </p:spPr>
        <p:txBody>
          <a:bodyPr wrap="square" lIns="0" tIns="42545" rIns="0" bIns="0" rtlCol="0" vert="horz">
            <a:spAutoFit/>
          </a:bodyPr>
          <a:lstStyle/>
          <a:p>
            <a:pPr marL="24130">
              <a:lnSpc>
                <a:spcPct val="100000"/>
              </a:lnSpc>
              <a:spcBef>
                <a:spcPts val="335"/>
              </a:spcBef>
            </a:pPr>
            <a:r>
              <a:rPr dirty="0" sz="1400" spc="40" b="1">
                <a:solidFill>
                  <a:srgbClr val="2C2C2C"/>
                </a:solidFill>
                <a:latin typeface="Arial"/>
                <a:cs typeface="Arial"/>
              </a:rPr>
              <a:t>Cuando</a:t>
            </a:r>
            <a:endParaRPr sz="14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75"/>
              </a:spcBef>
            </a:pPr>
            <a:r>
              <a:rPr dirty="0" sz="1000" spc="-35">
                <a:solidFill>
                  <a:srgbClr val="595959"/>
                </a:solidFill>
                <a:latin typeface="Lucida Sans Unicode"/>
                <a:cs typeface="Lucida Sans Unicode"/>
              </a:rPr>
              <a:t>U</a:t>
            </a:r>
            <a:r>
              <a:rPr dirty="0" sz="1000" spc="-25">
                <a:solidFill>
                  <a:srgbClr val="595959"/>
                </a:solidFill>
                <a:latin typeface="Lucida Sans Unicode"/>
                <a:cs typeface="Lucida Sans Unicode"/>
              </a:rPr>
              <a:t>n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595959"/>
                </a:solidFill>
                <a:latin typeface="Lucida Sans Unicode"/>
                <a:cs typeface="Lucida Sans Unicode"/>
              </a:rPr>
              <a:t>mome</a:t>
            </a:r>
            <a:r>
              <a:rPr dirty="0" sz="1000" spc="-15">
                <a:solidFill>
                  <a:srgbClr val="595959"/>
                </a:solidFill>
                <a:latin typeface="Lucida Sans Unicode"/>
                <a:cs typeface="Lucida Sans Unicode"/>
              </a:rPr>
              <a:t>n</a:t>
            </a:r>
            <a:r>
              <a:rPr dirty="0" sz="1000" spc="45">
                <a:solidFill>
                  <a:srgbClr val="595959"/>
                </a:solidFill>
                <a:latin typeface="Lucida Sans Unicode"/>
                <a:cs typeface="Lucida Sans Unicode"/>
              </a:rPr>
              <a:t>t</a:t>
            </a:r>
            <a:r>
              <a:rPr dirty="0" sz="1000" spc="40">
                <a:solidFill>
                  <a:srgbClr val="595959"/>
                </a:solidFill>
                <a:latin typeface="Lucida Sans Unicode"/>
                <a:cs typeface="Lucida Sans Unicode"/>
              </a:rPr>
              <a:t>o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595959"/>
                </a:solidFill>
                <a:latin typeface="Lucida Sans Unicode"/>
                <a:cs typeface="Lucida Sans Unicode"/>
              </a:rPr>
              <a:t>de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595959"/>
                </a:solidFill>
                <a:latin typeface="Lucida Sans Unicode"/>
                <a:cs typeface="Lucida Sans Unicode"/>
              </a:rPr>
              <a:t>crisis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595959"/>
                </a:solidFill>
                <a:latin typeface="Lucida Sans Unicode"/>
                <a:cs typeface="Lucida Sans Unicode"/>
              </a:rPr>
              <a:t>donde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595959"/>
                </a:solidFill>
                <a:latin typeface="Lucida Sans Unicode"/>
                <a:cs typeface="Lucida Sans Unicode"/>
              </a:rPr>
              <a:t>la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40">
                <a:solidFill>
                  <a:srgbClr val="595959"/>
                </a:solidFill>
                <a:latin typeface="Lucida Sans Unicode"/>
                <a:cs typeface="Lucida Sans Unicode"/>
              </a:rPr>
              <a:t>g</a:t>
            </a:r>
            <a:r>
              <a:rPr dirty="0" sz="1000" spc="30">
                <a:solidFill>
                  <a:srgbClr val="595959"/>
                </a:solidFill>
                <a:latin typeface="Lucida Sans Unicode"/>
                <a:cs typeface="Lucida Sans Unicode"/>
              </a:rPr>
              <a:t>e</a:t>
            </a:r>
            <a:r>
              <a:rPr dirty="0" sz="1000" spc="25">
                <a:solidFill>
                  <a:srgbClr val="595959"/>
                </a:solidFill>
                <a:latin typeface="Lucida Sans Unicode"/>
                <a:cs typeface="Lucida Sans Unicode"/>
              </a:rPr>
              <a:t>n</a:t>
            </a:r>
            <a:r>
              <a:rPr dirty="0" sz="1000" spc="45">
                <a:solidFill>
                  <a:srgbClr val="595959"/>
                </a:solidFill>
                <a:latin typeface="Lucida Sans Unicode"/>
                <a:cs typeface="Lucida Sans Unicode"/>
              </a:rPr>
              <a:t>t</a:t>
            </a:r>
            <a:r>
              <a:rPr dirty="0" sz="1000" spc="85">
                <a:solidFill>
                  <a:srgbClr val="595959"/>
                </a:solidFill>
                <a:latin typeface="Lucida Sans Unicode"/>
                <a:cs typeface="Lucida Sans Unicode"/>
              </a:rPr>
              <a:t>e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595959"/>
                </a:solidFill>
                <a:latin typeface="Lucida Sans Unicode"/>
                <a:cs typeface="Lucida Sans Unicode"/>
              </a:rPr>
              <a:t>no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595959"/>
                </a:solidFill>
                <a:latin typeface="Lucida Sans Unicode"/>
                <a:cs typeface="Lucida Sans Unicode"/>
              </a:rPr>
              <a:t>tien</a:t>
            </a:r>
            <a:r>
              <a:rPr dirty="0" sz="1000" spc="45">
                <a:solidFill>
                  <a:srgbClr val="595959"/>
                </a:solidFill>
                <a:latin typeface="Lucida Sans Unicode"/>
                <a:cs typeface="Lucida Sans Unicode"/>
              </a:rPr>
              <a:t>e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0">
                <a:solidFill>
                  <a:srgbClr val="595959"/>
                </a:solidFill>
                <a:latin typeface="Lucida Sans Unicode"/>
                <a:cs typeface="Lucida Sans Unicode"/>
              </a:rPr>
              <a:t>mucho  </a:t>
            </a:r>
            <a:r>
              <a:rPr dirty="0" sz="1000" spc="10">
                <a:solidFill>
                  <a:srgbClr val="595959"/>
                </a:solidFill>
                <a:latin typeface="Lucida Sans Unicode"/>
                <a:cs typeface="Lucida Sans Unicode"/>
              </a:rPr>
              <a:t>dinero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595959"/>
                </a:solidFill>
                <a:latin typeface="Lucida Sans Unicode"/>
                <a:cs typeface="Lucida Sans Unicode"/>
              </a:rPr>
              <a:t>para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0">
                <a:solidFill>
                  <a:srgbClr val="595959"/>
                </a:solidFill>
                <a:latin typeface="Lucida Sans Unicode"/>
                <a:cs typeface="Lucida Sans Unicode"/>
              </a:rPr>
              <a:t>alquilar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595959"/>
                </a:solidFill>
                <a:latin typeface="Lucida Sans Unicode"/>
                <a:cs typeface="Lucida Sans Unicode"/>
              </a:rPr>
              <a:t>o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595959"/>
                </a:solidFill>
                <a:latin typeface="Lucida Sans Unicode"/>
                <a:cs typeface="Lucida Sans Unicode"/>
              </a:rPr>
              <a:t>comprar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5">
                <a:solidFill>
                  <a:srgbClr val="595959"/>
                </a:solidFill>
                <a:latin typeface="Lucida Sans Unicode"/>
                <a:cs typeface="Lucida Sans Unicode"/>
              </a:rPr>
              <a:t>un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595959"/>
                </a:solidFill>
                <a:latin typeface="Lucida Sans Unicode"/>
                <a:cs typeface="Lucida Sans Unicode"/>
              </a:rPr>
              <a:t>piso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595959"/>
                </a:solidFill>
                <a:latin typeface="Lucida Sans Unicode"/>
                <a:cs typeface="Lucida Sans Unicode"/>
              </a:rPr>
              <a:t>más</a:t>
            </a:r>
            <a:r>
              <a:rPr dirty="0" sz="1000" spc="-7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595959"/>
                </a:solidFill>
                <a:latin typeface="Lucida Sans Unicode"/>
                <a:cs typeface="Lucida Sans Unicode"/>
              </a:rPr>
              <a:t>grande.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8975" y="184695"/>
            <a:ext cx="82169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C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ASO</a:t>
            </a:r>
            <a:r>
              <a:rPr dirty="0" sz="650" spc="-10" b="1">
                <a:solidFill>
                  <a:srgbClr val="595959"/>
                </a:solidFill>
                <a:latin typeface="Arial"/>
                <a:cs typeface="Arial"/>
              </a:rPr>
              <a:t>S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-30" b="1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ESTUDIO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84000" y="3704990"/>
            <a:ext cx="2183130" cy="635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2000" spc="-155" b="1">
                <a:solidFill>
                  <a:srgbClr val="2C2C2C"/>
                </a:solidFill>
                <a:latin typeface="Arial"/>
                <a:cs typeface="Arial"/>
              </a:rPr>
              <a:t>P</a:t>
            </a:r>
            <a:r>
              <a:rPr dirty="0" sz="2000" spc="65" b="1">
                <a:solidFill>
                  <a:srgbClr val="2C2C2C"/>
                </a:solidFill>
                <a:latin typeface="Arial"/>
                <a:cs typeface="Arial"/>
              </a:rPr>
              <a:t>osicionamie</a:t>
            </a:r>
            <a:r>
              <a:rPr dirty="0" sz="2000" spc="50" b="1">
                <a:solidFill>
                  <a:srgbClr val="2C2C2C"/>
                </a:solidFill>
                <a:latin typeface="Arial"/>
                <a:cs typeface="Arial"/>
              </a:rPr>
              <a:t>n</a:t>
            </a:r>
            <a:r>
              <a:rPr dirty="0" sz="2000" spc="265" b="1">
                <a:solidFill>
                  <a:srgbClr val="2C2C2C"/>
                </a:solidFill>
                <a:latin typeface="Arial"/>
                <a:cs typeface="Arial"/>
              </a:rPr>
              <a:t>t</a:t>
            </a:r>
            <a:r>
              <a:rPr dirty="0" sz="2000" spc="50" b="1">
                <a:solidFill>
                  <a:srgbClr val="2C2C2C"/>
                </a:solidFill>
                <a:latin typeface="Arial"/>
                <a:cs typeface="Arial"/>
              </a:rPr>
              <a:t>o  </a:t>
            </a:r>
            <a:r>
              <a:rPr dirty="0" sz="2000" spc="65" b="1">
                <a:solidFill>
                  <a:srgbClr val="2C2C2C"/>
                </a:solidFill>
                <a:latin typeface="Arial"/>
                <a:cs typeface="Arial"/>
              </a:rPr>
              <a:t>simpliﬁcado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99124" y="1802196"/>
            <a:ext cx="3585210" cy="14884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600" spc="85" b="1">
                <a:solidFill>
                  <a:srgbClr val="595959"/>
                </a:solidFill>
                <a:latin typeface="Arial"/>
                <a:cs typeface="Arial"/>
              </a:rPr>
              <a:t>Smart </a:t>
            </a:r>
            <a:r>
              <a:rPr dirty="0" sz="1600" spc="90" b="1">
                <a:solidFill>
                  <a:srgbClr val="595959"/>
                </a:solidFill>
                <a:latin typeface="Arial"/>
                <a:cs typeface="Arial"/>
              </a:rPr>
              <a:t>storage </a:t>
            </a:r>
            <a:r>
              <a:rPr dirty="0" sz="1600" spc="110">
                <a:solidFill>
                  <a:srgbClr val="595959"/>
                </a:solidFill>
                <a:latin typeface="Lucida Sans Unicode"/>
                <a:cs typeface="Lucida Sans Unicode"/>
              </a:rPr>
              <a:t>es </a:t>
            </a:r>
            <a:r>
              <a:rPr dirty="0" sz="1600" spc="10">
                <a:solidFill>
                  <a:srgbClr val="595959"/>
                </a:solidFill>
                <a:latin typeface="Lucida Sans Unicode"/>
                <a:cs typeface="Lucida Sans Unicode"/>
              </a:rPr>
              <a:t>la </a:t>
            </a:r>
            <a:r>
              <a:rPr dirty="0" sz="1600" spc="25">
                <a:solidFill>
                  <a:srgbClr val="595959"/>
                </a:solidFill>
                <a:latin typeface="Lucida Sans Unicode"/>
                <a:cs typeface="Lucida Sans Unicode"/>
              </a:rPr>
              <a:t>solución </a:t>
            </a:r>
            <a:r>
              <a:rPr dirty="0" sz="1600" spc="30">
                <a:solidFill>
                  <a:srgbClr val="595959"/>
                </a:solidFill>
                <a:latin typeface="Lucida Sans Unicode"/>
                <a:cs typeface="Lucida Sans Unicode"/>
              </a:rPr>
              <a:t>más </a:t>
            </a:r>
            <a:r>
              <a:rPr dirty="0" sz="1600" spc="3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>
                <a:solidFill>
                  <a:srgbClr val="595959"/>
                </a:solidFill>
                <a:latin typeface="Lucida Sans Unicode"/>
                <a:cs typeface="Lucida Sans Unicode"/>
              </a:rPr>
              <a:t>simple </a:t>
            </a:r>
            <a:r>
              <a:rPr dirty="0" sz="1600" spc="-5">
                <a:solidFill>
                  <a:srgbClr val="595959"/>
                </a:solidFill>
                <a:latin typeface="Lucida Sans Unicode"/>
                <a:cs typeface="Lucida Sans Unicode"/>
              </a:rPr>
              <a:t>y </a:t>
            </a:r>
            <a:r>
              <a:rPr dirty="0" sz="1600" spc="65">
                <a:solidFill>
                  <a:srgbClr val="595959"/>
                </a:solidFill>
                <a:latin typeface="Lucida Sans Unicode"/>
                <a:cs typeface="Lucida Sans Unicode"/>
              </a:rPr>
              <a:t>práctica </a:t>
            </a:r>
            <a:r>
              <a:rPr dirty="0" sz="1600" spc="35">
                <a:solidFill>
                  <a:srgbClr val="595959"/>
                </a:solidFill>
                <a:latin typeface="Lucida Sans Unicode"/>
                <a:cs typeface="Lucida Sans Unicode"/>
              </a:rPr>
              <a:t>para el </a:t>
            </a:r>
            <a:r>
              <a:rPr dirty="0" sz="1600" spc="15">
                <a:solidFill>
                  <a:srgbClr val="595959"/>
                </a:solidFill>
                <a:latin typeface="Lucida Sans Unicode"/>
                <a:cs typeface="Lucida Sans Unicode"/>
              </a:rPr>
              <a:t>problema </a:t>
            </a:r>
            <a:r>
              <a:rPr dirty="0" sz="1600" spc="-49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70">
                <a:solidFill>
                  <a:srgbClr val="595959"/>
                </a:solidFill>
                <a:latin typeface="Lucida Sans Unicode"/>
                <a:cs typeface="Lucida Sans Unicode"/>
              </a:rPr>
              <a:t>de </a:t>
            </a:r>
            <a:r>
              <a:rPr dirty="0" sz="1600" spc="10">
                <a:solidFill>
                  <a:srgbClr val="595959"/>
                </a:solidFill>
                <a:latin typeface="Lucida Sans Unicode"/>
                <a:cs typeface="Lucida Sans Unicode"/>
              </a:rPr>
              <a:t>la </a:t>
            </a:r>
            <a:r>
              <a:rPr dirty="0" sz="1600" spc="40">
                <a:solidFill>
                  <a:srgbClr val="595959"/>
                </a:solidFill>
                <a:latin typeface="Lucida Sans Unicode"/>
                <a:cs typeface="Lucida Sans Unicode"/>
              </a:rPr>
              <a:t>falta </a:t>
            </a:r>
            <a:r>
              <a:rPr dirty="0" sz="1600" spc="70">
                <a:solidFill>
                  <a:srgbClr val="595959"/>
                </a:solidFill>
                <a:latin typeface="Lucida Sans Unicode"/>
                <a:cs typeface="Lucida Sans Unicode"/>
              </a:rPr>
              <a:t>de </a:t>
            </a:r>
            <a:r>
              <a:rPr dirty="0" sz="1600" spc="45">
                <a:solidFill>
                  <a:srgbClr val="595959"/>
                </a:solidFill>
                <a:latin typeface="Lucida Sans Unicode"/>
                <a:cs typeface="Lucida Sans Unicode"/>
              </a:rPr>
              <a:t>espacio. </a:t>
            </a:r>
            <a:r>
              <a:rPr dirty="0" sz="1600" spc="55">
                <a:solidFill>
                  <a:srgbClr val="595959"/>
                </a:solidFill>
                <a:latin typeface="Lucida Sans Unicode"/>
                <a:cs typeface="Lucida Sans Unicode"/>
              </a:rPr>
              <a:t>Locales </a:t>
            </a:r>
            <a:r>
              <a:rPr dirty="0" sz="1600" spc="6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60">
                <a:solidFill>
                  <a:srgbClr val="595959"/>
                </a:solidFill>
                <a:latin typeface="Lucida Sans Unicode"/>
                <a:cs typeface="Lucida Sans Unicode"/>
              </a:rPr>
              <a:t>au</a:t>
            </a:r>
            <a:r>
              <a:rPr dirty="0" sz="1600" spc="5">
                <a:solidFill>
                  <a:srgbClr val="595959"/>
                </a:solidFill>
                <a:latin typeface="Lucida Sans Unicode"/>
                <a:cs typeface="Lucida Sans Unicode"/>
              </a:rPr>
              <a:t>t</a:t>
            </a:r>
            <a:r>
              <a:rPr dirty="0" sz="1600" spc="25">
                <a:solidFill>
                  <a:srgbClr val="595959"/>
                </a:solidFill>
                <a:latin typeface="Lucida Sans Unicode"/>
                <a:cs typeface="Lucida Sans Unicode"/>
              </a:rPr>
              <a:t>om</a:t>
            </a:r>
            <a:r>
              <a:rPr dirty="0" sz="1600" spc="-5">
                <a:solidFill>
                  <a:srgbClr val="595959"/>
                </a:solidFill>
                <a:latin typeface="Lucida Sans Unicode"/>
                <a:cs typeface="Lucida Sans Unicode"/>
              </a:rPr>
              <a:t>a</a:t>
            </a:r>
            <a:r>
              <a:rPr dirty="0" sz="1600" spc="-35">
                <a:solidFill>
                  <a:srgbClr val="595959"/>
                </a:solidFill>
                <a:latin typeface="Lucida Sans Unicode"/>
                <a:cs typeface="Lucida Sans Unicode"/>
              </a:rPr>
              <a:t>ti</a:t>
            </a:r>
            <a:r>
              <a:rPr dirty="0" sz="1600" spc="-85">
                <a:solidFill>
                  <a:srgbClr val="595959"/>
                </a:solidFill>
                <a:latin typeface="Lucida Sans Unicode"/>
                <a:cs typeface="Lucida Sans Unicode"/>
              </a:rPr>
              <a:t>z</a:t>
            </a:r>
            <a:r>
              <a:rPr dirty="0" sz="1600" spc="55">
                <a:solidFill>
                  <a:srgbClr val="595959"/>
                </a:solidFill>
                <a:latin typeface="Lucida Sans Unicode"/>
                <a:cs typeface="Lucida Sans Unicode"/>
              </a:rPr>
              <a:t>ados</a:t>
            </a:r>
            <a:r>
              <a:rPr dirty="0" sz="1600" spc="-11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-5">
                <a:solidFill>
                  <a:srgbClr val="595959"/>
                </a:solidFill>
                <a:latin typeface="Lucida Sans Unicode"/>
                <a:cs typeface="Lucida Sans Unicode"/>
              </a:rPr>
              <a:t>y</a:t>
            </a:r>
            <a:r>
              <a:rPr dirty="0" sz="1600" spc="-11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70">
                <a:solidFill>
                  <a:srgbClr val="595959"/>
                </a:solidFill>
                <a:latin typeface="Lucida Sans Unicode"/>
                <a:cs typeface="Lucida Sans Unicode"/>
              </a:rPr>
              <a:t>de</a:t>
            </a:r>
            <a:r>
              <a:rPr dirty="0" sz="1600" spc="-11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10">
                <a:solidFill>
                  <a:srgbClr val="595959"/>
                </a:solidFill>
                <a:latin typeface="Lucida Sans Unicode"/>
                <a:cs typeface="Lucida Sans Unicode"/>
              </a:rPr>
              <a:t>f</a:t>
            </a:r>
            <a:r>
              <a:rPr dirty="0" sz="1600" spc="35">
                <a:solidFill>
                  <a:srgbClr val="595959"/>
                </a:solidFill>
                <a:latin typeface="Lucida Sans Unicode"/>
                <a:cs typeface="Lucida Sans Unicode"/>
              </a:rPr>
              <a:t>ácil</a:t>
            </a:r>
            <a:r>
              <a:rPr dirty="0" sz="1600" spc="-11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125">
                <a:solidFill>
                  <a:srgbClr val="595959"/>
                </a:solidFill>
                <a:latin typeface="Lucida Sans Unicode"/>
                <a:cs typeface="Lucida Sans Unicode"/>
              </a:rPr>
              <a:t>acceso</a:t>
            </a:r>
            <a:r>
              <a:rPr dirty="0" sz="1600" spc="-11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45">
                <a:solidFill>
                  <a:srgbClr val="595959"/>
                </a:solidFill>
                <a:latin typeface="Lucida Sans Unicode"/>
                <a:cs typeface="Lucida Sans Unicode"/>
              </a:rPr>
              <a:t>en  </a:t>
            </a:r>
            <a:r>
              <a:rPr dirty="0" sz="1600" spc="35">
                <a:solidFill>
                  <a:srgbClr val="595959"/>
                </a:solidFill>
                <a:latin typeface="Lucida Sans Unicode"/>
                <a:cs typeface="Lucida Sans Unicode"/>
              </a:rPr>
              <a:t>el </a:t>
            </a:r>
            <a:r>
              <a:rPr dirty="0" sz="1600" spc="70">
                <a:solidFill>
                  <a:srgbClr val="595959"/>
                </a:solidFill>
                <a:latin typeface="Lucida Sans Unicode"/>
                <a:cs typeface="Lucida Sans Unicode"/>
              </a:rPr>
              <a:t>centro de </a:t>
            </a:r>
            <a:r>
              <a:rPr dirty="0" sz="1600" spc="35">
                <a:solidFill>
                  <a:srgbClr val="595959"/>
                </a:solidFill>
                <a:latin typeface="Lucida Sans Unicode"/>
                <a:cs typeface="Lucida Sans Unicode"/>
              </a:rPr>
              <a:t>las </a:t>
            </a:r>
            <a:r>
              <a:rPr dirty="0" sz="1600" spc="50">
                <a:solidFill>
                  <a:srgbClr val="595959"/>
                </a:solidFill>
                <a:latin typeface="Lucida Sans Unicode"/>
                <a:cs typeface="Lucida Sans Unicode"/>
              </a:rPr>
              <a:t>ciudades </a:t>
            </a:r>
            <a:r>
              <a:rPr dirty="0" sz="1600" spc="30">
                <a:solidFill>
                  <a:srgbClr val="595959"/>
                </a:solidFill>
                <a:latin typeface="Lucida Sans Unicode"/>
                <a:cs typeface="Lucida Sans Unicode"/>
              </a:rPr>
              <a:t>más </a:t>
            </a:r>
            <a:r>
              <a:rPr dirty="0" sz="1600" spc="3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30">
                <a:solidFill>
                  <a:srgbClr val="595959"/>
                </a:solidFill>
                <a:latin typeface="Lucida Sans Unicode"/>
                <a:cs typeface="Lucida Sans Unicode"/>
              </a:rPr>
              <a:t>concurridas.</a:t>
            </a:r>
            <a:endParaRPr sz="16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38975" y="184695"/>
            <a:ext cx="82169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C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ASO</a:t>
            </a:r>
            <a:r>
              <a:rPr dirty="0" sz="650" spc="-10" b="1">
                <a:solidFill>
                  <a:srgbClr val="595959"/>
                </a:solidFill>
                <a:latin typeface="Arial"/>
                <a:cs typeface="Arial"/>
              </a:rPr>
              <a:t>S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-30" b="1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ESTUDIO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9143999" y="5143499"/>
                </a:moveTo>
                <a:lnTo>
                  <a:pt x="0" y="5143499"/>
                </a:lnTo>
                <a:lnTo>
                  <a:pt x="0" y="0"/>
                </a:lnTo>
                <a:lnTo>
                  <a:pt x="9143999" y="0"/>
                </a:lnTo>
                <a:lnTo>
                  <a:pt x="9143999" y="5143499"/>
                </a:lnTo>
                <a:close/>
              </a:path>
            </a:pathLst>
          </a:custGeom>
          <a:solidFill>
            <a:srgbClr val="EEEEE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09239" y="1625117"/>
            <a:ext cx="6925309" cy="1870710"/>
          </a:xfrm>
          <a:prstGeom prst="rect"/>
        </p:spPr>
        <p:txBody>
          <a:bodyPr wrap="square" lIns="0" tIns="210185" rIns="0" bIns="0" rtlCol="0" vert="horz">
            <a:spAutoFit/>
          </a:bodyPr>
          <a:lstStyle/>
          <a:p>
            <a:pPr marL="910590" marR="5080" indent="-898525">
              <a:lnSpc>
                <a:spcPts val="6459"/>
              </a:lnSpc>
              <a:spcBef>
                <a:spcPts val="1655"/>
              </a:spcBef>
            </a:pPr>
            <a:r>
              <a:rPr dirty="0" spc="-270" b="1" i="0">
                <a:solidFill>
                  <a:srgbClr val="2C2C2C"/>
                </a:solidFill>
                <a:latin typeface="Arial"/>
                <a:cs typeface="Arial"/>
              </a:rPr>
              <a:t>EN</a:t>
            </a:r>
            <a:r>
              <a:rPr dirty="0" spc="-305" b="1" i="0">
                <a:solidFill>
                  <a:srgbClr val="2C2C2C"/>
                </a:solidFill>
                <a:latin typeface="Arial"/>
                <a:cs typeface="Arial"/>
              </a:rPr>
              <a:t>C</a:t>
            </a:r>
            <a:r>
              <a:rPr dirty="0" spc="-370" b="1" i="0">
                <a:solidFill>
                  <a:srgbClr val="2C2C2C"/>
                </a:solidFill>
                <a:latin typeface="Arial"/>
                <a:cs typeface="Arial"/>
              </a:rPr>
              <a:t>A</a:t>
            </a:r>
            <a:r>
              <a:rPr dirty="0" spc="100" b="1" i="0">
                <a:solidFill>
                  <a:srgbClr val="2C2C2C"/>
                </a:solidFill>
                <a:latin typeface="Arial"/>
                <a:cs typeface="Arial"/>
              </a:rPr>
              <a:t>N</a:t>
            </a:r>
            <a:r>
              <a:rPr dirty="0" spc="-720" b="1" i="0">
                <a:solidFill>
                  <a:srgbClr val="2C2C2C"/>
                </a:solidFill>
                <a:latin typeface="Arial"/>
                <a:cs typeface="Arial"/>
              </a:rPr>
              <a:t>T</a:t>
            </a:r>
            <a:r>
              <a:rPr dirty="0" spc="-375" b="1" i="0">
                <a:solidFill>
                  <a:srgbClr val="2C2C2C"/>
                </a:solidFill>
                <a:latin typeface="Arial"/>
                <a:cs typeface="Arial"/>
              </a:rPr>
              <a:t>A</a:t>
            </a:r>
            <a:r>
              <a:rPr dirty="0" spc="-270" b="1" i="0">
                <a:solidFill>
                  <a:srgbClr val="2C2C2C"/>
                </a:solidFill>
                <a:latin typeface="Arial"/>
                <a:cs typeface="Arial"/>
              </a:rPr>
              <a:t>DOS</a:t>
            </a:r>
            <a:r>
              <a:rPr dirty="0" spc="-185" b="1" i="0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pc="-340" b="1" i="0">
                <a:solidFill>
                  <a:srgbClr val="2C2C2C"/>
                </a:solidFill>
                <a:latin typeface="Arial"/>
                <a:cs typeface="Arial"/>
              </a:rPr>
              <a:t>DE  </a:t>
            </a:r>
            <a:r>
              <a:rPr dirty="0" spc="-295" b="1" i="0">
                <a:solidFill>
                  <a:srgbClr val="2C2C2C"/>
                </a:solidFill>
                <a:latin typeface="Arial"/>
                <a:cs typeface="Arial"/>
              </a:rPr>
              <a:t>CONOCERTE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306525" y="3683401"/>
            <a:ext cx="4592320" cy="5918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660140" marR="5080">
              <a:lnSpc>
                <a:spcPct val="100000"/>
              </a:lnSpc>
              <a:spcBef>
                <a:spcPts val="100"/>
              </a:spcBef>
            </a:pPr>
            <a:r>
              <a:rPr dirty="0" sz="600" spc="-5">
                <a:solidFill>
                  <a:srgbClr val="2C2C2C"/>
                </a:solidFill>
                <a:latin typeface="Lucida Sans Unicode"/>
                <a:cs typeface="Lucida Sans Unicode"/>
              </a:rPr>
              <a:t>En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-15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600">
                <a:solidFill>
                  <a:srgbClr val="2C2C2C"/>
                </a:solidFill>
                <a:latin typeface="Lucida Sans Unicode"/>
                <a:cs typeface="Lucida Sans Unicode"/>
              </a:rPr>
              <a:t>ealida</a:t>
            </a:r>
            <a:r>
              <a:rPr dirty="0" sz="600" spc="10">
                <a:solidFill>
                  <a:srgbClr val="2C2C2C"/>
                </a:solidFill>
                <a:latin typeface="Lucida Sans Unicode"/>
                <a:cs typeface="Lucida Sans Unicode"/>
              </a:rPr>
              <a:t>d</a:t>
            </a:r>
            <a:r>
              <a:rPr dirty="0" sz="600" spc="-4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-25">
                <a:solidFill>
                  <a:srgbClr val="2C2C2C"/>
                </a:solidFill>
                <a:latin typeface="Lucida Sans Unicode"/>
                <a:cs typeface="Lucida Sans Unicode"/>
              </a:rPr>
              <a:t>y</a:t>
            </a:r>
            <a:r>
              <a:rPr dirty="0" sz="600" spc="30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10">
                <a:solidFill>
                  <a:srgbClr val="2C2C2C"/>
                </a:solidFill>
                <a:latin typeface="Lucida Sans Unicode"/>
                <a:cs typeface="Lucida Sans Unicode"/>
              </a:rPr>
              <a:t>nos  </a:t>
            </a:r>
            <a:r>
              <a:rPr dirty="0" sz="600" spc="25">
                <a:solidFill>
                  <a:srgbClr val="2C2C2C"/>
                </a:solidFill>
                <a:latin typeface="Lucida Sans Unicode"/>
                <a:cs typeface="Lucida Sans Unicode"/>
              </a:rPr>
              <a:t>conocemos </a:t>
            </a:r>
            <a:r>
              <a:rPr dirty="0" sz="600" spc="10">
                <a:solidFill>
                  <a:srgbClr val="2C2C2C"/>
                </a:solidFill>
                <a:latin typeface="Lucida Sans Unicode"/>
                <a:cs typeface="Lucida Sans Unicode"/>
              </a:rPr>
              <a:t>pero </a:t>
            </a:r>
            <a:r>
              <a:rPr dirty="0" sz="600" spc="25">
                <a:solidFill>
                  <a:srgbClr val="2C2C2C"/>
                </a:solidFill>
                <a:latin typeface="Lucida Sans Unicode"/>
                <a:cs typeface="Lucida Sans Unicode"/>
              </a:rPr>
              <a:t>esto </a:t>
            </a:r>
            <a:r>
              <a:rPr dirty="0" sz="600" spc="3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20">
                <a:solidFill>
                  <a:srgbClr val="2C2C2C"/>
                </a:solidFill>
                <a:latin typeface="Lucida Sans Unicode"/>
                <a:cs typeface="Lucida Sans Unicode"/>
              </a:rPr>
              <a:t>suele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25">
                <a:solidFill>
                  <a:srgbClr val="2C2C2C"/>
                </a:solidFill>
                <a:latin typeface="Lucida Sans Unicode"/>
                <a:cs typeface="Lucida Sans Unicode"/>
              </a:rPr>
              <a:t>ser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-10">
                <a:solidFill>
                  <a:srgbClr val="2C2C2C"/>
                </a:solidFill>
                <a:latin typeface="Lucida Sans Unicode"/>
                <a:cs typeface="Lucida Sans Unicode"/>
              </a:rPr>
              <a:t>un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>
                <a:solidFill>
                  <a:srgbClr val="2C2C2C"/>
                </a:solidFill>
                <a:latin typeface="Lucida Sans Unicode"/>
                <a:cs typeface="Lucida Sans Unicode"/>
              </a:rPr>
              <a:t>f</a:t>
            </a:r>
            <a:r>
              <a:rPr dirty="0" sz="600" spc="-5">
                <a:solidFill>
                  <a:srgbClr val="2C2C2C"/>
                </a:solidFill>
                <a:latin typeface="Lucida Sans Unicode"/>
                <a:cs typeface="Lucida Sans Unicode"/>
              </a:rPr>
              <a:t>ormalismo.</a:t>
            </a:r>
            <a:endParaRPr sz="600">
              <a:latin typeface="Lucida Sans Unicode"/>
              <a:cs typeface="Lucida Sans Unicode"/>
            </a:endParaRPr>
          </a:p>
          <a:p>
            <a:pPr marL="12700" marR="3202305">
              <a:lnSpc>
                <a:spcPct val="100000"/>
              </a:lnSpc>
              <a:spcBef>
                <a:spcPts val="135"/>
              </a:spcBef>
            </a:pPr>
            <a:r>
              <a:rPr dirty="0" sz="600" spc="5" i="1">
                <a:solidFill>
                  <a:srgbClr val="2C2C2C"/>
                </a:solidFill>
                <a:latin typeface="Verdana"/>
                <a:cs typeface="Verdana"/>
              </a:rPr>
              <a:t>Mucho</a:t>
            </a:r>
            <a:r>
              <a:rPr dirty="0" sz="600" spc="-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600" i="1">
                <a:solidFill>
                  <a:srgbClr val="2C2C2C"/>
                </a:solidFill>
                <a:latin typeface="Verdana"/>
                <a:cs typeface="Verdana"/>
              </a:rPr>
              <a:t>gu</a:t>
            </a:r>
            <a:r>
              <a:rPr dirty="0" sz="600" spc="-10" i="1">
                <a:solidFill>
                  <a:srgbClr val="2C2C2C"/>
                </a:solidFill>
                <a:latin typeface="Verdana"/>
                <a:cs typeface="Verdana"/>
              </a:rPr>
              <a:t>s</a:t>
            </a:r>
            <a:r>
              <a:rPr dirty="0" sz="600" spc="10" i="1">
                <a:solidFill>
                  <a:srgbClr val="2C2C2C"/>
                </a:solidFill>
                <a:latin typeface="Verdana"/>
                <a:cs typeface="Verdana"/>
              </a:rPr>
              <a:t>t</a:t>
            </a:r>
            <a:r>
              <a:rPr dirty="0" sz="600" spc="-15" i="1">
                <a:solidFill>
                  <a:srgbClr val="2C2C2C"/>
                </a:solidFill>
                <a:latin typeface="Verdana"/>
                <a:cs typeface="Verdana"/>
              </a:rPr>
              <a:t>o,</a:t>
            </a:r>
            <a:r>
              <a:rPr dirty="0" sz="600" spc="-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600" spc="-20" i="1">
                <a:solidFill>
                  <a:srgbClr val="2C2C2C"/>
                </a:solidFill>
                <a:latin typeface="Verdana"/>
                <a:cs typeface="Verdana"/>
              </a:rPr>
              <a:t>un</a:t>
            </a:r>
            <a:r>
              <a:rPr dirty="0" sz="600" spc="-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600" spc="10" i="1">
                <a:solidFill>
                  <a:srgbClr val="2C2C2C"/>
                </a:solidFill>
                <a:latin typeface="Verdana"/>
                <a:cs typeface="Verdana"/>
              </a:rPr>
              <a:t>place</a:t>
            </a:r>
            <a:r>
              <a:rPr dirty="0" sz="600" spc="-40" i="1">
                <a:solidFill>
                  <a:srgbClr val="2C2C2C"/>
                </a:solidFill>
                <a:latin typeface="Verdana"/>
                <a:cs typeface="Verdana"/>
              </a:rPr>
              <a:t>r</a:t>
            </a:r>
            <a:r>
              <a:rPr dirty="0" sz="600" spc="-60" i="1">
                <a:solidFill>
                  <a:srgbClr val="2C2C2C"/>
                </a:solidFill>
                <a:latin typeface="Verdana"/>
                <a:cs typeface="Verdana"/>
              </a:rPr>
              <a:t>,</a:t>
            </a:r>
            <a:r>
              <a:rPr dirty="0" sz="600" spc="-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600" spc="10" i="1">
                <a:solidFill>
                  <a:srgbClr val="2C2C2C"/>
                </a:solidFill>
                <a:latin typeface="Verdana"/>
                <a:cs typeface="Verdana"/>
              </a:rPr>
              <a:t>t</a:t>
            </a:r>
            <a:r>
              <a:rPr dirty="0" sz="600" i="1">
                <a:solidFill>
                  <a:srgbClr val="2C2C2C"/>
                </a:solidFill>
                <a:latin typeface="Verdana"/>
                <a:cs typeface="Verdana"/>
              </a:rPr>
              <a:t>ení</a:t>
            </a:r>
            <a:r>
              <a:rPr dirty="0" sz="600" spc="5" i="1">
                <a:solidFill>
                  <a:srgbClr val="2C2C2C"/>
                </a:solidFill>
                <a:latin typeface="Verdana"/>
                <a:cs typeface="Verdana"/>
              </a:rPr>
              <a:t>a</a:t>
            </a:r>
            <a:r>
              <a:rPr dirty="0" sz="600" spc="-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600" spc="5" i="1">
                <a:solidFill>
                  <a:srgbClr val="2C2C2C"/>
                </a:solidFill>
                <a:latin typeface="Verdana"/>
                <a:cs typeface="Verdana"/>
              </a:rPr>
              <a:t>ganas  </a:t>
            </a:r>
            <a:r>
              <a:rPr dirty="0" sz="600" spc="15" i="1">
                <a:solidFill>
                  <a:srgbClr val="2C2C2C"/>
                </a:solidFill>
                <a:latin typeface="Verdana"/>
                <a:cs typeface="Verdana"/>
              </a:rPr>
              <a:t>de</a:t>
            </a:r>
            <a:r>
              <a:rPr dirty="0" sz="600" spc="-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600" spc="25" i="1">
                <a:solidFill>
                  <a:srgbClr val="2C2C2C"/>
                </a:solidFill>
                <a:latin typeface="Verdana"/>
                <a:cs typeface="Verdana"/>
              </a:rPr>
              <a:t>conocer</a:t>
            </a:r>
            <a:r>
              <a:rPr dirty="0" sz="600" spc="5" i="1">
                <a:solidFill>
                  <a:srgbClr val="2C2C2C"/>
                </a:solidFill>
                <a:latin typeface="Verdana"/>
                <a:cs typeface="Verdana"/>
              </a:rPr>
              <a:t>t</a:t>
            </a:r>
            <a:r>
              <a:rPr dirty="0" sz="600" spc="-25" i="1">
                <a:solidFill>
                  <a:srgbClr val="2C2C2C"/>
                </a:solidFill>
                <a:latin typeface="Verdana"/>
                <a:cs typeface="Verdana"/>
              </a:rPr>
              <a:t>e</a:t>
            </a:r>
            <a:r>
              <a:rPr dirty="0" sz="600" spc="-15" i="1">
                <a:solidFill>
                  <a:srgbClr val="2C2C2C"/>
                </a:solidFill>
                <a:latin typeface="Verdana"/>
                <a:cs typeface="Verdana"/>
              </a:rPr>
              <a:t>,</a:t>
            </a:r>
            <a:r>
              <a:rPr dirty="0" sz="600" spc="-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600" spc="-10" i="1">
                <a:solidFill>
                  <a:srgbClr val="2C2C2C"/>
                </a:solidFill>
                <a:latin typeface="Verdana"/>
                <a:cs typeface="Verdana"/>
              </a:rPr>
              <a:t>Saludo</a:t>
            </a:r>
            <a:r>
              <a:rPr dirty="0" sz="600" spc="-5" i="1">
                <a:solidFill>
                  <a:srgbClr val="2C2C2C"/>
                </a:solidFill>
                <a:latin typeface="Verdana"/>
                <a:cs typeface="Verdana"/>
              </a:rPr>
              <a:t>s</a:t>
            </a:r>
            <a:r>
              <a:rPr dirty="0" sz="600" spc="-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600" spc="25" i="1">
                <a:solidFill>
                  <a:srgbClr val="2C2C2C"/>
                </a:solidFill>
                <a:latin typeface="Verdana"/>
                <a:cs typeface="Verdana"/>
              </a:rPr>
              <a:t>co</a:t>
            </a:r>
            <a:r>
              <a:rPr dirty="0" sz="600" spc="10" i="1">
                <a:solidFill>
                  <a:srgbClr val="2C2C2C"/>
                </a:solidFill>
                <a:latin typeface="Verdana"/>
                <a:cs typeface="Verdana"/>
              </a:rPr>
              <a:t>r</a:t>
            </a:r>
            <a:r>
              <a:rPr dirty="0" sz="600" spc="-5" i="1">
                <a:solidFill>
                  <a:srgbClr val="2C2C2C"/>
                </a:solidFill>
                <a:latin typeface="Verdana"/>
                <a:cs typeface="Verdana"/>
              </a:rPr>
              <a:t>diales,  </a:t>
            </a:r>
            <a:r>
              <a:rPr dirty="0" sz="600" spc="-15" i="1">
                <a:solidFill>
                  <a:srgbClr val="2C2C2C"/>
                </a:solidFill>
                <a:latin typeface="Verdana"/>
                <a:cs typeface="Verdana"/>
              </a:rPr>
              <a:t>me</a:t>
            </a:r>
            <a:r>
              <a:rPr dirty="0" sz="600" spc="-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600" spc="-10" i="1">
                <a:solidFill>
                  <a:srgbClr val="2C2C2C"/>
                </a:solidFill>
                <a:latin typeface="Verdana"/>
                <a:cs typeface="Verdana"/>
              </a:rPr>
              <a:t>hon</a:t>
            </a:r>
            <a:r>
              <a:rPr dirty="0" sz="600" spc="-15" i="1">
                <a:solidFill>
                  <a:srgbClr val="2C2C2C"/>
                </a:solidFill>
                <a:latin typeface="Verdana"/>
                <a:cs typeface="Verdana"/>
              </a:rPr>
              <a:t>r</a:t>
            </a:r>
            <a:r>
              <a:rPr dirty="0" sz="600" spc="25" i="1">
                <a:solidFill>
                  <a:srgbClr val="2C2C2C"/>
                </a:solidFill>
                <a:latin typeface="Verdana"/>
                <a:cs typeface="Verdana"/>
              </a:rPr>
              <a:t>as</a:t>
            </a:r>
            <a:r>
              <a:rPr dirty="0" sz="600" spc="-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600" spc="25" i="1">
                <a:solidFill>
                  <a:srgbClr val="2C2C2C"/>
                </a:solidFill>
                <a:latin typeface="Verdana"/>
                <a:cs typeface="Verdana"/>
              </a:rPr>
              <a:t>con</a:t>
            </a:r>
            <a:r>
              <a:rPr dirty="0" sz="600" spc="-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600" spc="-5" i="1">
                <a:solidFill>
                  <a:srgbClr val="2C2C2C"/>
                </a:solidFill>
                <a:latin typeface="Verdana"/>
                <a:cs typeface="Verdana"/>
              </a:rPr>
              <a:t>t</a:t>
            </a:r>
            <a:r>
              <a:rPr dirty="0" sz="600" i="1">
                <a:solidFill>
                  <a:srgbClr val="2C2C2C"/>
                </a:solidFill>
                <a:latin typeface="Verdana"/>
                <a:cs typeface="Verdana"/>
              </a:rPr>
              <a:t>u</a:t>
            </a:r>
            <a:r>
              <a:rPr dirty="0" sz="600" spc="-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600" spc="-15" i="1">
                <a:solidFill>
                  <a:srgbClr val="2C2C2C"/>
                </a:solidFill>
                <a:latin typeface="Verdana"/>
                <a:cs typeface="Verdana"/>
              </a:rPr>
              <a:t>p</a:t>
            </a:r>
            <a:r>
              <a:rPr dirty="0" sz="600" spc="-15" i="1">
                <a:solidFill>
                  <a:srgbClr val="2C2C2C"/>
                </a:solidFill>
                <a:latin typeface="Verdana"/>
                <a:cs typeface="Verdana"/>
              </a:rPr>
              <a:t>r</a:t>
            </a:r>
            <a:r>
              <a:rPr dirty="0" sz="600" spc="15" i="1">
                <a:solidFill>
                  <a:srgbClr val="2C2C2C"/>
                </a:solidFill>
                <a:latin typeface="Verdana"/>
                <a:cs typeface="Verdana"/>
              </a:rPr>
              <a:t>esenci</a:t>
            </a:r>
            <a:r>
              <a:rPr dirty="0" sz="600" spc="20" i="1">
                <a:solidFill>
                  <a:srgbClr val="2C2C2C"/>
                </a:solidFill>
                <a:latin typeface="Verdana"/>
                <a:cs typeface="Verdana"/>
              </a:rPr>
              <a:t>a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.</a:t>
            </a:r>
            <a:endParaRPr sz="600">
              <a:latin typeface="Lucida Sans Unicode"/>
              <a:cs typeface="Lucida Sans Unicode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59437" y="2773730"/>
            <a:ext cx="719099" cy="71931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29423" y="4281375"/>
            <a:ext cx="719101" cy="719099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638173" y="60575"/>
            <a:ext cx="1313180" cy="1201420"/>
            <a:chOff x="638173" y="60575"/>
            <a:chExt cx="1313180" cy="1201420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31825" y="542775"/>
              <a:ext cx="719098" cy="719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8173" y="60575"/>
              <a:ext cx="1312748" cy="931925"/>
            </a:xfrm>
            <a:prstGeom prst="rect">
              <a:avLst/>
            </a:prstGeom>
          </p:spPr>
        </p:pic>
      </p:grp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506000" y="469325"/>
            <a:ext cx="698599" cy="71910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84000" y="3745265"/>
            <a:ext cx="1052195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20" b="1">
                <a:solidFill>
                  <a:srgbClr val="2C2C2C"/>
                </a:solidFill>
                <a:latin typeface="Arial"/>
                <a:cs typeface="Arial"/>
              </a:rPr>
              <a:t>Insig</a:t>
            </a:r>
            <a:r>
              <a:rPr dirty="0" sz="2000" spc="5" b="1">
                <a:solidFill>
                  <a:srgbClr val="2C2C2C"/>
                </a:solidFill>
                <a:latin typeface="Arial"/>
                <a:cs typeface="Arial"/>
              </a:rPr>
              <a:t>h</a:t>
            </a:r>
            <a:r>
              <a:rPr dirty="0" sz="2000" spc="265" b="1">
                <a:solidFill>
                  <a:srgbClr val="2C2C2C"/>
                </a:solidFill>
                <a:latin typeface="Arial"/>
                <a:cs typeface="Arial"/>
              </a:rPr>
              <a:t>t</a:t>
            </a:r>
            <a:r>
              <a:rPr dirty="0" sz="2000" spc="15" b="1">
                <a:solidFill>
                  <a:srgbClr val="2C2C2C"/>
                </a:solidFill>
                <a:latin typeface="Arial"/>
                <a:cs typeface="Arial"/>
              </a:rPr>
              <a:t>s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999124" y="1670072"/>
            <a:ext cx="1223645" cy="2692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600" spc="15" i="0">
                <a:solidFill>
                  <a:srgbClr val="595959"/>
                </a:solidFill>
                <a:latin typeface="Lucida Sans Unicode"/>
                <a:cs typeface="Lucida Sans Unicode"/>
              </a:rPr>
              <a:t>Ge</a:t>
            </a:r>
            <a:r>
              <a:rPr dirty="0" sz="1600" spc="-5" i="0">
                <a:solidFill>
                  <a:srgbClr val="595959"/>
                </a:solidFill>
                <a:latin typeface="Lucida Sans Unicode"/>
                <a:cs typeface="Lucida Sans Unicode"/>
              </a:rPr>
              <a:t>n</a:t>
            </a:r>
            <a:r>
              <a:rPr dirty="0" sz="1600" spc="70" i="0">
                <a:solidFill>
                  <a:srgbClr val="595959"/>
                </a:solidFill>
                <a:latin typeface="Lucida Sans Unicode"/>
                <a:cs typeface="Lucida Sans Unicode"/>
              </a:rPr>
              <a:t>t</a:t>
            </a:r>
            <a:r>
              <a:rPr dirty="0" sz="1600" spc="140" i="0">
                <a:solidFill>
                  <a:srgbClr val="595959"/>
                </a:solidFill>
                <a:latin typeface="Lucida Sans Unicode"/>
                <a:cs typeface="Lucida Sans Unicode"/>
              </a:rPr>
              <a:t>e</a:t>
            </a:r>
            <a:r>
              <a:rPr dirty="0" sz="1600" spc="-110" i="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-5" i="0">
                <a:solidFill>
                  <a:srgbClr val="595959"/>
                </a:solidFill>
                <a:latin typeface="Lucida Sans Unicode"/>
                <a:cs typeface="Lucida Sans Unicode"/>
              </a:rPr>
              <a:t>j</a:t>
            </a:r>
            <a:r>
              <a:rPr dirty="0" sz="1600" spc="-45" i="0">
                <a:solidFill>
                  <a:srgbClr val="595959"/>
                </a:solidFill>
                <a:latin typeface="Lucida Sans Unicode"/>
                <a:cs typeface="Lucida Sans Unicode"/>
              </a:rPr>
              <a:t>o</a:t>
            </a:r>
            <a:r>
              <a:rPr dirty="0" sz="1600" spc="-30" i="0">
                <a:solidFill>
                  <a:srgbClr val="595959"/>
                </a:solidFill>
                <a:latin typeface="Lucida Sans Unicode"/>
                <a:cs typeface="Lucida Sans Unicode"/>
              </a:rPr>
              <a:t>v</a:t>
            </a:r>
            <a:r>
              <a:rPr dirty="0" sz="1600" spc="60" i="0">
                <a:solidFill>
                  <a:srgbClr val="595959"/>
                </a:solidFill>
                <a:latin typeface="Lucida Sans Unicode"/>
                <a:cs typeface="Lucida Sans Unicode"/>
              </a:rPr>
              <a:t>en</a:t>
            </a:r>
            <a:endParaRPr sz="16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99124" y="1913911"/>
            <a:ext cx="3263265" cy="17322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782955">
              <a:lnSpc>
                <a:spcPct val="140000"/>
              </a:lnSpc>
              <a:spcBef>
                <a:spcPts val="100"/>
              </a:spcBef>
            </a:pPr>
            <a:r>
              <a:rPr dirty="0" sz="1600" spc="30">
                <a:solidFill>
                  <a:srgbClr val="595959"/>
                </a:solidFill>
                <a:latin typeface="Lucida Sans Unicode"/>
                <a:cs typeface="Lucida Sans Unicode"/>
              </a:rPr>
              <a:t>Clas</a:t>
            </a:r>
            <a:r>
              <a:rPr dirty="0" sz="1600" spc="40">
                <a:solidFill>
                  <a:srgbClr val="595959"/>
                </a:solidFill>
                <a:latin typeface="Lucida Sans Unicode"/>
                <a:cs typeface="Lucida Sans Unicode"/>
              </a:rPr>
              <a:t>e</a:t>
            </a:r>
            <a:r>
              <a:rPr dirty="0" sz="1600" spc="-11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>
                <a:solidFill>
                  <a:srgbClr val="595959"/>
                </a:solidFill>
                <a:latin typeface="Lucida Sans Unicode"/>
                <a:cs typeface="Lucida Sans Unicode"/>
              </a:rPr>
              <a:t>media,</a:t>
            </a:r>
            <a:r>
              <a:rPr dirty="0" sz="1600" spc="-11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>
                <a:solidFill>
                  <a:srgbClr val="595959"/>
                </a:solidFill>
                <a:latin typeface="Lucida Sans Unicode"/>
                <a:cs typeface="Lucida Sans Unicode"/>
              </a:rPr>
              <a:t>media-baja  </a:t>
            </a:r>
            <a:r>
              <a:rPr dirty="0" sz="1600" spc="-5">
                <a:solidFill>
                  <a:srgbClr val="595959"/>
                </a:solidFill>
                <a:latin typeface="Lucida Sans Unicode"/>
                <a:cs typeface="Lucida Sans Unicode"/>
              </a:rPr>
              <a:t>En</a:t>
            </a:r>
            <a:r>
              <a:rPr dirty="0" sz="1600" spc="-114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30">
                <a:solidFill>
                  <a:srgbClr val="595959"/>
                </a:solidFill>
                <a:latin typeface="Lucida Sans Unicode"/>
                <a:cs typeface="Lucida Sans Unicode"/>
              </a:rPr>
              <a:t>transición</a:t>
            </a:r>
            <a:endParaRPr sz="1600">
              <a:latin typeface="Lucida Sans Unicode"/>
              <a:cs typeface="Lucida Sans Unicode"/>
            </a:endParaRPr>
          </a:p>
          <a:p>
            <a:pPr marL="12700" marR="5080">
              <a:lnSpc>
                <a:spcPct val="140000"/>
              </a:lnSpc>
            </a:pPr>
            <a:r>
              <a:rPr dirty="0" sz="1600" spc="-5">
                <a:solidFill>
                  <a:srgbClr val="595959"/>
                </a:solidFill>
                <a:latin typeface="Lucida Sans Unicode"/>
                <a:cs typeface="Lucida Sans Unicode"/>
              </a:rPr>
              <a:t>Impor</a:t>
            </a:r>
            <a:r>
              <a:rPr dirty="0" sz="1600" spc="-35">
                <a:solidFill>
                  <a:srgbClr val="595959"/>
                </a:solidFill>
                <a:latin typeface="Lucida Sans Unicode"/>
                <a:cs typeface="Lucida Sans Unicode"/>
              </a:rPr>
              <a:t>t</a:t>
            </a:r>
            <a:r>
              <a:rPr dirty="0" sz="1600" spc="55">
                <a:solidFill>
                  <a:srgbClr val="595959"/>
                </a:solidFill>
                <a:latin typeface="Lucida Sans Unicode"/>
                <a:cs typeface="Lucida Sans Unicode"/>
              </a:rPr>
              <a:t>ancia</a:t>
            </a:r>
            <a:r>
              <a:rPr dirty="0" sz="1600" spc="-11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70">
                <a:solidFill>
                  <a:srgbClr val="595959"/>
                </a:solidFill>
                <a:latin typeface="Lucida Sans Unicode"/>
                <a:cs typeface="Lucida Sans Unicode"/>
              </a:rPr>
              <a:t>de</a:t>
            </a:r>
            <a:r>
              <a:rPr dirty="0" sz="1600" spc="-11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-25">
                <a:solidFill>
                  <a:srgbClr val="595959"/>
                </a:solidFill>
                <a:latin typeface="Lucida Sans Unicode"/>
                <a:cs typeface="Lucida Sans Unicode"/>
              </a:rPr>
              <a:t>vivir</a:t>
            </a:r>
            <a:r>
              <a:rPr dirty="0" sz="1600" spc="-11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55">
                <a:solidFill>
                  <a:srgbClr val="595959"/>
                </a:solidFill>
                <a:latin typeface="Lucida Sans Unicode"/>
                <a:cs typeface="Lucida Sans Unicode"/>
              </a:rPr>
              <a:t>e</a:t>
            </a:r>
            <a:r>
              <a:rPr dirty="0" sz="1600" spc="65">
                <a:solidFill>
                  <a:srgbClr val="595959"/>
                </a:solidFill>
                <a:latin typeface="Lucida Sans Unicode"/>
                <a:cs typeface="Lucida Sans Unicode"/>
              </a:rPr>
              <a:t>n</a:t>
            </a:r>
            <a:r>
              <a:rPr dirty="0" sz="1600" spc="-11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40">
                <a:solidFill>
                  <a:srgbClr val="595959"/>
                </a:solidFill>
                <a:latin typeface="Lucida Sans Unicode"/>
                <a:cs typeface="Lucida Sans Unicode"/>
              </a:rPr>
              <a:t>e</a:t>
            </a:r>
            <a:r>
              <a:rPr dirty="0" sz="1600" spc="25">
                <a:solidFill>
                  <a:srgbClr val="595959"/>
                </a:solidFill>
                <a:latin typeface="Lucida Sans Unicode"/>
                <a:cs typeface="Lucida Sans Unicode"/>
              </a:rPr>
              <a:t>l</a:t>
            </a:r>
            <a:r>
              <a:rPr dirty="0" sz="1600" spc="-11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100">
                <a:solidFill>
                  <a:srgbClr val="595959"/>
                </a:solidFill>
                <a:latin typeface="Lucida Sans Unicode"/>
                <a:cs typeface="Lucida Sans Unicode"/>
              </a:rPr>
              <a:t>ce</a:t>
            </a:r>
            <a:r>
              <a:rPr dirty="0" sz="1600" spc="90">
                <a:solidFill>
                  <a:srgbClr val="595959"/>
                </a:solidFill>
                <a:latin typeface="Lucida Sans Unicode"/>
                <a:cs typeface="Lucida Sans Unicode"/>
              </a:rPr>
              <a:t>n</a:t>
            </a:r>
            <a:r>
              <a:rPr dirty="0" sz="1600" spc="35">
                <a:solidFill>
                  <a:srgbClr val="595959"/>
                </a:solidFill>
                <a:latin typeface="Lucida Sans Unicode"/>
                <a:cs typeface="Lucida Sans Unicode"/>
              </a:rPr>
              <a:t>t</a:t>
            </a:r>
            <a:r>
              <a:rPr dirty="0" sz="1600" spc="25">
                <a:solidFill>
                  <a:srgbClr val="595959"/>
                </a:solidFill>
                <a:latin typeface="Lucida Sans Unicode"/>
                <a:cs typeface="Lucida Sans Unicode"/>
              </a:rPr>
              <a:t>r</a:t>
            </a:r>
            <a:r>
              <a:rPr dirty="0" sz="1600" spc="45">
                <a:solidFill>
                  <a:srgbClr val="595959"/>
                </a:solidFill>
                <a:latin typeface="Lucida Sans Unicode"/>
                <a:cs typeface="Lucida Sans Unicode"/>
              </a:rPr>
              <a:t>o  </a:t>
            </a:r>
            <a:r>
              <a:rPr dirty="0" sz="1600" spc="5">
                <a:solidFill>
                  <a:srgbClr val="595959"/>
                </a:solidFill>
                <a:latin typeface="Lucida Sans Unicode"/>
                <a:cs typeface="Lucida Sans Unicode"/>
              </a:rPr>
              <a:t>Facilidad</a:t>
            </a:r>
            <a:r>
              <a:rPr dirty="0" sz="1600" spc="-114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-15">
                <a:solidFill>
                  <a:srgbClr val="595959"/>
                </a:solidFill>
                <a:latin typeface="Lucida Sans Unicode"/>
                <a:cs typeface="Lucida Sans Unicode"/>
              </a:rPr>
              <a:t>24horas</a:t>
            </a:r>
            <a:endParaRPr sz="16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dirty="0" sz="1600" spc="-10">
                <a:solidFill>
                  <a:srgbClr val="595959"/>
                </a:solidFill>
                <a:latin typeface="Lucida Sans Unicode"/>
                <a:cs typeface="Lucida Sans Unicode"/>
              </a:rPr>
              <a:t>Si</a:t>
            </a:r>
            <a:r>
              <a:rPr dirty="0" sz="1600" spc="-5">
                <a:solidFill>
                  <a:srgbClr val="595959"/>
                </a:solidFill>
                <a:latin typeface="Lucida Sans Unicode"/>
                <a:cs typeface="Lucida Sans Unicode"/>
              </a:rPr>
              <a:t>n</a:t>
            </a:r>
            <a:r>
              <a:rPr dirty="0" sz="1600" spc="-11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75">
                <a:solidFill>
                  <a:srgbClr val="595959"/>
                </a:solidFill>
                <a:latin typeface="Lucida Sans Unicode"/>
                <a:cs typeface="Lucida Sans Unicode"/>
              </a:rPr>
              <a:t>co</a:t>
            </a:r>
            <a:r>
              <a:rPr dirty="0" sz="1600" spc="60">
                <a:solidFill>
                  <a:srgbClr val="595959"/>
                </a:solidFill>
                <a:latin typeface="Lucida Sans Unicode"/>
                <a:cs typeface="Lucida Sans Unicode"/>
              </a:rPr>
              <a:t>n</a:t>
            </a:r>
            <a:r>
              <a:rPr dirty="0" sz="1600" spc="70">
                <a:solidFill>
                  <a:srgbClr val="595959"/>
                </a:solidFill>
                <a:latin typeface="Lucida Sans Unicode"/>
                <a:cs typeface="Lucida Sans Unicode"/>
              </a:rPr>
              <a:t>t</a:t>
            </a:r>
            <a:r>
              <a:rPr dirty="0" sz="1600" spc="140">
                <a:solidFill>
                  <a:srgbClr val="595959"/>
                </a:solidFill>
                <a:latin typeface="Lucida Sans Unicode"/>
                <a:cs typeface="Lucida Sans Unicode"/>
              </a:rPr>
              <a:t>a</a:t>
            </a:r>
            <a:r>
              <a:rPr dirty="0" sz="1600" spc="110">
                <a:solidFill>
                  <a:srgbClr val="595959"/>
                </a:solidFill>
                <a:latin typeface="Lucida Sans Unicode"/>
                <a:cs typeface="Lucida Sans Unicode"/>
              </a:rPr>
              <a:t>c</a:t>
            </a:r>
            <a:r>
              <a:rPr dirty="0" sz="1600" spc="70">
                <a:solidFill>
                  <a:srgbClr val="595959"/>
                </a:solidFill>
                <a:latin typeface="Lucida Sans Unicode"/>
                <a:cs typeface="Lucida Sans Unicode"/>
              </a:rPr>
              <a:t>t</a:t>
            </a:r>
            <a:r>
              <a:rPr dirty="0" sz="1600" spc="65">
                <a:solidFill>
                  <a:srgbClr val="595959"/>
                </a:solidFill>
                <a:latin typeface="Lucida Sans Unicode"/>
                <a:cs typeface="Lucida Sans Unicode"/>
              </a:rPr>
              <a:t>o</a:t>
            </a:r>
            <a:r>
              <a:rPr dirty="0" sz="1600" spc="-11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-5">
                <a:solidFill>
                  <a:srgbClr val="595959"/>
                </a:solidFill>
                <a:latin typeface="Lucida Sans Unicode"/>
                <a:cs typeface="Lucida Sans Unicode"/>
              </a:rPr>
              <a:t>humano</a:t>
            </a:r>
            <a:endParaRPr sz="160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38975" y="184695"/>
            <a:ext cx="82169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C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ASO</a:t>
            </a:r>
            <a:r>
              <a:rPr dirty="0" sz="650" spc="-10" b="1">
                <a:solidFill>
                  <a:srgbClr val="595959"/>
                </a:solidFill>
                <a:latin typeface="Arial"/>
                <a:cs typeface="Arial"/>
              </a:rPr>
              <a:t>S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-30" b="1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ESTUDIO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84000" y="3745265"/>
            <a:ext cx="911225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125" b="1">
                <a:solidFill>
                  <a:srgbClr val="2C2C2C"/>
                </a:solidFill>
                <a:latin typeface="Arial"/>
                <a:cs typeface="Arial"/>
              </a:rPr>
              <a:t>A</a:t>
            </a:r>
            <a:r>
              <a:rPr dirty="0" sz="2000" spc="80" b="1">
                <a:solidFill>
                  <a:srgbClr val="2C2C2C"/>
                </a:solidFill>
                <a:latin typeface="Arial"/>
                <a:cs typeface="Arial"/>
              </a:rPr>
              <a:t>cción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999124" y="1572536"/>
            <a:ext cx="1723389" cy="104965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40000"/>
              </a:lnSpc>
              <a:spcBef>
                <a:spcPts val="100"/>
              </a:spcBef>
            </a:pPr>
            <a:r>
              <a:rPr dirty="0" sz="1600" spc="-5" i="0">
                <a:solidFill>
                  <a:srgbClr val="595959"/>
                </a:solidFill>
                <a:latin typeface="Lucida Sans Unicode"/>
                <a:cs typeface="Lucida Sans Unicode"/>
              </a:rPr>
              <a:t>Simpl</a:t>
            </a:r>
            <a:r>
              <a:rPr dirty="0" sz="1600" i="0">
                <a:solidFill>
                  <a:srgbClr val="595959"/>
                </a:solidFill>
                <a:latin typeface="Lucida Sans Unicode"/>
                <a:cs typeface="Lucida Sans Unicode"/>
              </a:rPr>
              <a:t>e</a:t>
            </a:r>
            <a:r>
              <a:rPr dirty="0" sz="1600" spc="-110" i="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140" i="0">
                <a:solidFill>
                  <a:srgbClr val="595959"/>
                </a:solidFill>
                <a:latin typeface="Lucida Sans Unicode"/>
                <a:cs typeface="Lucida Sans Unicode"/>
              </a:rPr>
              <a:t>e</a:t>
            </a:r>
            <a:r>
              <a:rPr dirty="0" sz="1600" spc="-110" i="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-30" i="0">
                <a:solidFill>
                  <a:srgbClr val="595959"/>
                </a:solidFill>
                <a:latin typeface="Lucida Sans Unicode"/>
                <a:cs typeface="Lucida Sans Unicode"/>
              </a:rPr>
              <a:t>i</a:t>
            </a:r>
            <a:r>
              <a:rPr dirty="0" sz="1600" spc="-80" i="0">
                <a:solidFill>
                  <a:srgbClr val="595959"/>
                </a:solidFill>
                <a:latin typeface="Lucida Sans Unicode"/>
                <a:cs typeface="Lucida Sans Unicode"/>
              </a:rPr>
              <a:t>n</a:t>
            </a:r>
            <a:r>
              <a:rPr dirty="0" sz="1600" spc="5" i="0">
                <a:solidFill>
                  <a:srgbClr val="595959"/>
                </a:solidFill>
                <a:latin typeface="Lucida Sans Unicode"/>
                <a:cs typeface="Lucida Sans Unicode"/>
              </a:rPr>
              <a:t>tuiti</a:t>
            </a:r>
            <a:r>
              <a:rPr dirty="0" sz="1600" spc="-40" i="0">
                <a:solidFill>
                  <a:srgbClr val="595959"/>
                </a:solidFill>
                <a:latin typeface="Lucida Sans Unicode"/>
                <a:cs typeface="Lucida Sans Unicode"/>
              </a:rPr>
              <a:t>v</a:t>
            </a:r>
            <a:r>
              <a:rPr dirty="0" sz="1600" spc="45" i="0">
                <a:solidFill>
                  <a:srgbClr val="595959"/>
                </a:solidFill>
                <a:latin typeface="Lucida Sans Unicode"/>
                <a:cs typeface="Lucida Sans Unicode"/>
              </a:rPr>
              <a:t>o  </a:t>
            </a:r>
            <a:r>
              <a:rPr dirty="0" sz="1600" spc="-40" i="0">
                <a:solidFill>
                  <a:srgbClr val="595959"/>
                </a:solidFill>
                <a:latin typeface="Lucida Sans Unicode"/>
                <a:cs typeface="Lucida Sans Unicode"/>
              </a:rPr>
              <a:t>Muy</a:t>
            </a:r>
            <a:r>
              <a:rPr dirty="0" sz="1600" spc="-110" i="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30" i="0">
                <a:solidFill>
                  <a:srgbClr val="595959"/>
                </a:solidFill>
                <a:latin typeface="Lucida Sans Unicode"/>
                <a:cs typeface="Lucida Sans Unicode"/>
              </a:rPr>
              <a:t>segu</a:t>
            </a:r>
            <a:r>
              <a:rPr dirty="0" sz="1600" spc="5" i="0">
                <a:solidFill>
                  <a:srgbClr val="595959"/>
                </a:solidFill>
                <a:latin typeface="Lucida Sans Unicode"/>
                <a:cs typeface="Lucida Sans Unicode"/>
              </a:rPr>
              <a:t>r</a:t>
            </a:r>
            <a:r>
              <a:rPr dirty="0" sz="1600" spc="45" i="0">
                <a:solidFill>
                  <a:srgbClr val="595959"/>
                </a:solidFill>
                <a:latin typeface="Lucida Sans Unicode"/>
                <a:cs typeface="Lucida Sans Unicode"/>
              </a:rPr>
              <a:t>o  </a:t>
            </a:r>
            <a:r>
              <a:rPr dirty="0" sz="1600" spc="5" i="0">
                <a:solidFill>
                  <a:srgbClr val="595959"/>
                </a:solidFill>
                <a:latin typeface="Lucida Sans Unicode"/>
                <a:cs typeface="Lucida Sans Unicode"/>
              </a:rPr>
              <a:t>Rápido</a:t>
            </a:r>
            <a:endParaRPr sz="16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99124" y="2694199"/>
            <a:ext cx="1981835" cy="269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600" spc="-5">
                <a:solidFill>
                  <a:srgbClr val="595959"/>
                </a:solidFill>
                <a:latin typeface="Lucida Sans Unicode"/>
                <a:cs typeface="Lucida Sans Unicode"/>
              </a:rPr>
              <a:t>Colorid</a:t>
            </a:r>
            <a:r>
              <a:rPr dirty="0" sz="1600">
                <a:solidFill>
                  <a:srgbClr val="595959"/>
                </a:solidFill>
                <a:latin typeface="Lucida Sans Unicode"/>
                <a:cs typeface="Lucida Sans Unicode"/>
              </a:rPr>
              <a:t>o</a:t>
            </a:r>
            <a:r>
              <a:rPr dirty="0" sz="1600" spc="-11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-5">
                <a:solidFill>
                  <a:srgbClr val="595959"/>
                </a:solidFill>
                <a:latin typeface="Lucida Sans Unicode"/>
                <a:cs typeface="Lucida Sans Unicode"/>
              </a:rPr>
              <a:t>y</a:t>
            </a:r>
            <a:r>
              <a:rPr dirty="0" sz="1600" spc="-110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-20">
                <a:solidFill>
                  <a:srgbClr val="595959"/>
                </a:solidFill>
                <a:latin typeface="Lucida Sans Unicode"/>
                <a:cs typeface="Lucida Sans Unicode"/>
              </a:rPr>
              <a:t>ami</a:t>
            </a:r>
            <a:r>
              <a:rPr dirty="0" sz="1600" spc="-60">
                <a:solidFill>
                  <a:srgbClr val="595959"/>
                </a:solidFill>
                <a:latin typeface="Lucida Sans Unicode"/>
                <a:cs typeface="Lucida Sans Unicode"/>
              </a:rPr>
              <a:t>g</a:t>
            </a:r>
            <a:r>
              <a:rPr dirty="0" sz="1600" spc="40">
                <a:solidFill>
                  <a:srgbClr val="595959"/>
                </a:solidFill>
                <a:latin typeface="Lucida Sans Unicode"/>
                <a:cs typeface="Lucida Sans Unicode"/>
              </a:rPr>
              <a:t>able</a:t>
            </a:r>
            <a:endParaRPr sz="160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38975" y="184695"/>
            <a:ext cx="883919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 b="1">
                <a:solidFill>
                  <a:srgbClr val="595959"/>
                </a:solidFill>
                <a:latin typeface="Arial"/>
                <a:cs typeface="Arial"/>
              </a:rPr>
              <a:t>CASOS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15" b="1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10" b="1">
                <a:solidFill>
                  <a:srgbClr val="595959"/>
                </a:solidFill>
                <a:latin typeface="Arial"/>
                <a:cs typeface="Arial"/>
              </a:rPr>
              <a:t>ESTUDIO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9143999" y="5143499"/>
                </a:moveTo>
                <a:lnTo>
                  <a:pt x="0" y="5143499"/>
                </a:lnTo>
                <a:lnTo>
                  <a:pt x="0" y="0"/>
                </a:lnTo>
                <a:lnTo>
                  <a:pt x="9143999" y="0"/>
                </a:lnTo>
                <a:lnTo>
                  <a:pt x="9143999" y="5143499"/>
                </a:lnTo>
                <a:close/>
              </a:path>
            </a:pathLst>
          </a:custGeom>
          <a:solidFill>
            <a:srgbClr val="441F57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932093" y="0"/>
            <a:ext cx="7839709" cy="5143500"/>
            <a:chOff x="932093" y="0"/>
            <a:chExt cx="7839709" cy="51435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2093" y="0"/>
              <a:ext cx="7279810" cy="514349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75225" y="4648937"/>
              <a:ext cx="1096300" cy="33347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98511" y="4746250"/>
              <a:ext cx="840974" cy="138799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438975" y="184695"/>
            <a:ext cx="883919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 b="1">
                <a:solidFill>
                  <a:srgbClr val="FFFFFF"/>
                </a:solidFill>
                <a:latin typeface="Arial"/>
                <a:cs typeface="Arial"/>
              </a:rPr>
              <a:t>CASOS</a:t>
            </a:r>
            <a:r>
              <a:rPr dirty="0" sz="650" spc="-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650" spc="15" b="1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dirty="0" sz="650" spc="-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650" spc="10" b="1">
                <a:solidFill>
                  <a:srgbClr val="FFFFFF"/>
                </a:solidFill>
                <a:latin typeface="Arial"/>
                <a:cs typeface="Arial"/>
              </a:rPr>
              <a:t>ESTUDIO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98511" y="4746250"/>
              <a:ext cx="840974" cy="13879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9143999" cy="5143499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438975" y="184695"/>
            <a:ext cx="883919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 b="1">
                <a:solidFill>
                  <a:srgbClr val="FFFFFF"/>
                </a:solidFill>
                <a:latin typeface="Arial"/>
                <a:cs typeface="Arial"/>
              </a:rPr>
              <a:t>CASOS</a:t>
            </a:r>
            <a:r>
              <a:rPr dirty="0" sz="650" spc="-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650" spc="15" b="1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dirty="0" sz="650" spc="-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650" spc="10" b="1">
                <a:solidFill>
                  <a:srgbClr val="FFFFFF"/>
                </a:solidFill>
                <a:latin typeface="Arial"/>
                <a:cs typeface="Arial"/>
              </a:rPr>
              <a:t>ESTUDIO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33225" y="0"/>
              <a:ext cx="3910774" cy="335594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42250" y="2681074"/>
              <a:ext cx="3201749" cy="246242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6150368" cy="514349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98511" y="4746250"/>
              <a:ext cx="840974" cy="138799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438975" y="184695"/>
            <a:ext cx="883919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 b="1">
                <a:solidFill>
                  <a:srgbClr val="FFFFFF"/>
                </a:solidFill>
                <a:latin typeface="Arial"/>
                <a:cs typeface="Arial"/>
              </a:rPr>
              <a:t>CASOS</a:t>
            </a:r>
            <a:r>
              <a:rPr dirty="0" sz="650" spc="-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650" spc="15" b="1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dirty="0" sz="650" spc="-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650" spc="10" b="1">
                <a:solidFill>
                  <a:srgbClr val="FFFFFF"/>
                </a:solidFill>
                <a:latin typeface="Arial"/>
                <a:cs typeface="Arial"/>
              </a:rPr>
              <a:t>ESTUDIO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73025" y="1300855"/>
            <a:ext cx="798830" cy="2997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70" b="1" i="0">
                <a:solidFill>
                  <a:srgbClr val="2C2C2C"/>
                </a:solidFill>
                <a:latin typeface="Tahoma"/>
                <a:cs typeface="Tahoma"/>
              </a:rPr>
              <a:t>otpoint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28750" y="2059783"/>
            <a:ext cx="1252855" cy="1931670"/>
          </a:xfrm>
          <a:prstGeom prst="rect">
            <a:avLst/>
          </a:prstGeom>
        </p:spPr>
        <p:txBody>
          <a:bodyPr wrap="square" lIns="0" tIns="450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55"/>
              </a:spcBef>
            </a:pPr>
            <a:r>
              <a:rPr dirty="0" sz="750" spc="-45" b="1">
                <a:solidFill>
                  <a:srgbClr val="2C2C2C"/>
                </a:solidFill>
                <a:latin typeface="Arial"/>
                <a:cs typeface="Arial"/>
              </a:rPr>
              <a:t>CLIENTE</a:t>
            </a:r>
            <a:endParaRPr sz="7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54"/>
              </a:spcBef>
            </a:pPr>
            <a:r>
              <a:rPr dirty="0" sz="750" spc="5">
                <a:solidFill>
                  <a:srgbClr val="595959"/>
                </a:solidFill>
                <a:latin typeface="Lucida Sans Unicode"/>
                <a:cs typeface="Lucida Sans Unicode"/>
              </a:rPr>
              <a:t>otpoint</a:t>
            </a:r>
            <a:endParaRPr sz="75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9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</a:pPr>
            <a:r>
              <a:rPr dirty="0" sz="750" spc="-65" b="1">
                <a:solidFill>
                  <a:srgbClr val="2C2C2C"/>
                </a:solidFill>
                <a:latin typeface="Arial"/>
                <a:cs typeface="Arial"/>
              </a:rPr>
              <a:t>ENTREGABLES</a:t>
            </a:r>
            <a:endParaRPr sz="750">
              <a:latin typeface="Arial"/>
              <a:cs typeface="Arial"/>
            </a:endParaRPr>
          </a:p>
          <a:p>
            <a:pPr marL="12700" marR="760730">
              <a:lnSpc>
                <a:spcPct val="128299"/>
              </a:lnSpc>
            </a:pPr>
            <a:r>
              <a:rPr dirty="0" sz="750" spc="-35">
                <a:solidFill>
                  <a:srgbClr val="595959"/>
                </a:solidFill>
                <a:latin typeface="Lucida Sans Unicode"/>
                <a:cs typeface="Lucida Sans Unicode"/>
              </a:rPr>
              <a:t>E</a:t>
            </a:r>
            <a:r>
              <a:rPr dirty="0" sz="750" spc="20">
                <a:solidFill>
                  <a:srgbClr val="595959"/>
                </a:solidFill>
                <a:latin typeface="Lucida Sans Unicode"/>
                <a:cs typeface="Lucida Sans Unicode"/>
              </a:rPr>
              <a:t>s</a:t>
            </a:r>
            <a:r>
              <a:rPr dirty="0" sz="750" spc="10">
                <a:solidFill>
                  <a:srgbClr val="595959"/>
                </a:solidFill>
                <a:latin typeface="Lucida Sans Unicode"/>
                <a:cs typeface="Lucida Sans Unicode"/>
              </a:rPr>
              <a:t>t</a:t>
            </a:r>
            <a:r>
              <a:rPr dirty="0" sz="750" spc="5">
                <a:solidFill>
                  <a:srgbClr val="595959"/>
                </a:solidFill>
                <a:latin typeface="Lucida Sans Unicode"/>
                <a:cs typeface="Lucida Sans Unicode"/>
              </a:rPr>
              <a:t>r</a:t>
            </a:r>
            <a:r>
              <a:rPr dirty="0" sz="750" spc="20">
                <a:solidFill>
                  <a:srgbClr val="595959"/>
                </a:solidFill>
                <a:latin typeface="Lucida Sans Unicode"/>
                <a:cs typeface="Lucida Sans Unicode"/>
              </a:rPr>
              <a:t>a</a:t>
            </a:r>
            <a:r>
              <a:rPr dirty="0" sz="750" spc="25">
                <a:solidFill>
                  <a:srgbClr val="595959"/>
                </a:solidFill>
                <a:latin typeface="Lucida Sans Unicode"/>
                <a:cs typeface="Lucida Sans Unicode"/>
              </a:rPr>
              <a:t>t</a:t>
            </a:r>
            <a:r>
              <a:rPr dirty="0" sz="750" spc="5">
                <a:solidFill>
                  <a:srgbClr val="595959"/>
                </a:solidFill>
                <a:latin typeface="Lucida Sans Unicode"/>
                <a:cs typeface="Lucida Sans Unicode"/>
              </a:rPr>
              <a:t>egia  </a:t>
            </a:r>
            <a:r>
              <a:rPr dirty="0" sz="750" spc="-10">
                <a:solidFill>
                  <a:srgbClr val="595959"/>
                </a:solidFill>
                <a:latin typeface="Lucida Sans Unicode"/>
                <a:cs typeface="Lucida Sans Unicode"/>
              </a:rPr>
              <a:t>Logo</a:t>
            </a:r>
            <a:endParaRPr sz="750">
              <a:latin typeface="Lucida Sans Unicode"/>
              <a:cs typeface="Lucida Sans Unicode"/>
            </a:endParaRPr>
          </a:p>
          <a:p>
            <a:pPr marL="12700" marR="812800">
              <a:lnSpc>
                <a:spcPct val="128299"/>
              </a:lnSpc>
            </a:pPr>
            <a:r>
              <a:rPr dirty="0" sz="750">
                <a:solidFill>
                  <a:srgbClr val="595959"/>
                </a:solidFill>
                <a:latin typeface="Lucida Sans Unicode"/>
                <a:cs typeface="Lucida Sans Unicode"/>
              </a:rPr>
              <a:t>Siti</a:t>
            </a:r>
            <a:r>
              <a:rPr dirty="0" sz="750" spc="5">
                <a:solidFill>
                  <a:srgbClr val="595959"/>
                </a:solidFill>
                <a:latin typeface="Lucida Sans Unicode"/>
                <a:cs typeface="Lucida Sans Unicode"/>
              </a:rPr>
              <a:t>o</a:t>
            </a:r>
            <a:r>
              <a:rPr dirty="0" sz="750" spc="-5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750" spc="-20">
                <a:solidFill>
                  <a:srgbClr val="595959"/>
                </a:solidFill>
                <a:latin typeface="Lucida Sans Unicode"/>
                <a:cs typeface="Lucida Sans Unicode"/>
              </a:rPr>
              <a:t>w</a:t>
            </a:r>
            <a:r>
              <a:rPr dirty="0" sz="750" spc="15">
                <a:solidFill>
                  <a:srgbClr val="595959"/>
                </a:solidFill>
                <a:latin typeface="Lucida Sans Unicode"/>
                <a:cs typeface="Lucida Sans Unicode"/>
              </a:rPr>
              <a:t>eb  </a:t>
            </a:r>
            <a:r>
              <a:rPr dirty="0" sz="750" spc="-10">
                <a:solidFill>
                  <a:srgbClr val="595959"/>
                </a:solidFill>
                <a:latin typeface="Lucida Sans Unicode"/>
                <a:cs typeface="Lucida Sans Unicode"/>
              </a:rPr>
              <a:t>Branding</a:t>
            </a:r>
            <a:endParaRPr sz="75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9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</a:pPr>
            <a:r>
              <a:rPr dirty="0" sz="750" spc="-65" b="1">
                <a:solidFill>
                  <a:srgbClr val="2C2C2C"/>
                </a:solidFill>
                <a:latin typeface="Arial"/>
                <a:cs typeface="Arial"/>
              </a:rPr>
              <a:t>RETO</a:t>
            </a:r>
            <a:endParaRPr sz="750">
              <a:latin typeface="Arial"/>
              <a:cs typeface="Arial"/>
            </a:endParaRPr>
          </a:p>
          <a:p>
            <a:pPr marL="12700" marR="5080">
              <a:lnSpc>
                <a:spcPct val="128299"/>
              </a:lnSpc>
            </a:pPr>
            <a:r>
              <a:rPr dirty="0" sz="750" spc="-15">
                <a:solidFill>
                  <a:srgbClr val="595959"/>
                </a:solidFill>
                <a:latin typeface="Lucida Sans Unicode"/>
                <a:cs typeface="Lucida Sans Unicode"/>
              </a:rPr>
              <a:t>Moderni</a:t>
            </a:r>
            <a:r>
              <a:rPr dirty="0" sz="750" spc="-30">
                <a:solidFill>
                  <a:srgbClr val="595959"/>
                </a:solidFill>
                <a:latin typeface="Lucida Sans Unicode"/>
                <a:cs typeface="Lucida Sans Unicode"/>
              </a:rPr>
              <a:t>z</a:t>
            </a:r>
            <a:r>
              <a:rPr dirty="0" sz="750" spc="10">
                <a:solidFill>
                  <a:srgbClr val="595959"/>
                </a:solidFill>
                <a:latin typeface="Lucida Sans Unicode"/>
                <a:cs typeface="Lucida Sans Unicode"/>
              </a:rPr>
              <a:t>ar</a:t>
            </a:r>
            <a:r>
              <a:rPr dirty="0" sz="750" spc="-5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750">
                <a:solidFill>
                  <a:srgbClr val="595959"/>
                </a:solidFill>
                <a:latin typeface="Lucida Sans Unicode"/>
                <a:cs typeface="Lucida Sans Unicode"/>
              </a:rPr>
              <a:t>la</a:t>
            </a:r>
            <a:r>
              <a:rPr dirty="0" sz="750" spc="-5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750" spc="-10">
                <a:solidFill>
                  <a:srgbClr val="595959"/>
                </a:solidFill>
                <a:latin typeface="Lucida Sans Unicode"/>
                <a:cs typeface="Lucida Sans Unicode"/>
              </a:rPr>
              <a:t>ma</a:t>
            </a:r>
            <a:r>
              <a:rPr dirty="0" sz="750" spc="-15">
                <a:solidFill>
                  <a:srgbClr val="595959"/>
                </a:solidFill>
                <a:latin typeface="Lucida Sans Unicode"/>
                <a:cs typeface="Lucida Sans Unicode"/>
              </a:rPr>
              <a:t>r</a:t>
            </a:r>
            <a:r>
              <a:rPr dirty="0" sz="750" spc="45">
                <a:solidFill>
                  <a:srgbClr val="595959"/>
                </a:solidFill>
                <a:latin typeface="Lucida Sans Unicode"/>
                <a:cs typeface="Lucida Sans Unicode"/>
              </a:rPr>
              <a:t>ca  </a:t>
            </a:r>
            <a:r>
              <a:rPr dirty="0" sz="750" spc="5">
                <a:solidFill>
                  <a:srgbClr val="595959"/>
                </a:solidFill>
                <a:latin typeface="Lucida Sans Unicode"/>
                <a:cs typeface="Lucida Sans Unicode"/>
              </a:rPr>
              <a:t>d</a:t>
            </a:r>
            <a:r>
              <a:rPr dirty="0" sz="750" spc="-5">
                <a:solidFill>
                  <a:srgbClr val="595959"/>
                </a:solidFill>
                <a:latin typeface="Lucida Sans Unicode"/>
                <a:cs typeface="Lucida Sans Unicode"/>
              </a:rPr>
              <a:t>o</a:t>
            </a:r>
            <a:r>
              <a:rPr dirty="0" sz="750" spc="25">
                <a:solidFill>
                  <a:srgbClr val="595959"/>
                </a:solidFill>
                <a:latin typeface="Lucida Sans Unicode"/>
                <a:cs typeface="Lucida Sans Unicode"/>
              </a:rPr>
              <a:t>t</a:t>
            </a:r>
            <a:r>
              <a:rPr dirty="0" sz="750" spc="5">
                <a:solidFill>
                  <a:srgbClr val="595959"/>
                </a:solidFill>
                <a:latin typeface="Lucida Sans Unicode"/>
                <a:cs typeface="Lucida Sans Unicode"/>
              </a:rPr>
              <a:t>ándola</a:t>
            </a:r>
            <a:r>
              <a:rPr dirty="0" sz="750" spc="-5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750" spc="25">
                <a:solidFill>
                  <a:srgbClr val="595959"/>
                </a:solidFill>
                <a:latin typeface="Lucida Sans Unicode"/>
                <a:cs typeface="Lucida Sans Unicode"/>
              </a:rPr>
              <a:t>de</a:t>
            </a:r>
            <a:r>
              <a:rPr dirty="0" sz="750" spc="-5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750" spc="5">
                <a:solidFill>
                  <a:srgbClr val="595959"/>
                </a:solidFill>
                <a:latin typeface="Lucida Sans Unicode"/>
                <a:cs typeface="Lucida Sans Unicode"/>
              </a:rPr>
              <a:t>signiﬁcado</a:t>
            </a:r>
            <a:r>
              <a:rPr dirty="0" sz="750" spc="-5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750" spc="-5">
                <a:solidFill>
                  <a:srgbClr val="595959"/>
                </a:solidFill>
                <a:latin typeface="Lucida Sans Unicode"/>
                <a:cs typeface="Lucida Sans Unicode"/>
              </a:rPr>
              <a:t>y  </a:t>
            </a:r>
            <a:r>
              <a:rPr dirty="0" sz="750">
                <a:solidFill>
                  <a:srgbClr val="595959"/>
                </a:solidFill>
                <a:latin typeface="Lucida Sans Unicode"/>
                <a:cs typeface="Lucida Sans Unicode"/>
              </a:rPr>
              <a:t>una</a:t>
            </a:r>
            <a:r>
              <a:rPr dirty="0" sz="750" spc="-5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750" spc="-20">
                <a:solidFill>
                  <a:srgbClr val="595959"/>
                </a:solidFill>
                <a:latin typeface="Lucida Sans Unicode"/>
                <a:cs typeface="Lucida Sans Unicode"/>
              </a:rPr>
              <a:t>ima</a:t>
            </a:r>
            <a:r>
              <a:rPr dirty="0" sz="750" spc="-40">
                <a:solidFill>
                  <a:srgbClr val="595959"/>
                </a:solidFill>
                <a:latin typeface="Lucida Sans Unicode"/>
                <a:cs typeface="Lucida Sans Unicode"/>
              </a:rPr>
              <a:t>g</a:t>
            </a:r>
            <a:r>
              <a:rPr dirty="0" sz="750" spc="15">
                <a:solidFill>
                  <a:srgbClr val="595959"/>
                </a:solidFill>
                <a:latin typeface="Lucida Sans Unicode"/>
                <a:cs typeface="Lucida Sans Unicode"/>
              </a:rPr>
              <a:t>e</a:t>
            </a:r>
            <a:r>
              <a:rPr dirty="0" sz="750" spc="25">
                <a:solidFill>
                  <a:srgbClr val="595959"/>
                </a:solidFill>
                <a:latin typeface="Lucida Sans Unicode"/>
                <a:cs typeface="Lucida Sans Unicode"/>
              </a:rPr>
              <a:t>n</a:t>
            </a:r>
            <a:r>
              <a:rPr dirty="0" sz="750" spc="-55">
                <a:solidFill>
                  <a:srgbClr val="595959"/>
                </a:solidFill>
                <a:latin typeface="Lucida Sans Unicode"/>
                <a:cs typeface="Lucida Sans Unicode"/>
              </a:rPr>
              <a:t> </a:t>
            </a:r>
            <a:r>
              <a:rPr dirty="0" sz="750" spc="-15">
                <a:solidFill>
                  <a:srgbClr val="595959"/>
                </a:solidFill>
                <a:latin typeface="Lucida Sans Unicode"/>
                <a:cs typeface="Lucida Sans Unicode"/>
              </a:rPr>
              <a:t>p</a:t>
            </a:r>
            <a:r>
              <a:rPr dirty="0" sz="750" spc="-20">
                <a:solidFill>
                  <a:srgbClr val="595959"/>
                </a:solidFill>
                <a:latin typeface="Lucida Sans Unicode"/>
                <a:cs typeface="Lucida Sans Unicode"/>
              </a:rPr>
              <a:t>r</a:t>
            </a:r>
            <a:r>
              <a:rPr dirty="0" sz="750" spc="15">
                <a:solidFill>
                  <a:srgbClr val="595959"/>
                </a:solidFill>
                <a:latin typeface="Lucida Sans Unicode"/>
                <a:cs typeface="Lucida Sans Unicode"/>
              </a:rPr>
              <a:t>o</a:t>
            </a:r>
            <a:r>
              <a:rPr dirty="0" sz="750">
                <a:solidFill>
                  <a:srgbClr val="595959"/>
                </a:solidFill>
                <a:latin typeface="Lucida Sans Unicode"/>
                <a:cs typeface="Lucida Sans Unicode"/>
              </a:rPr>
              <a:t>f</a:t>
            </a:r>
            <a:r>
              <a:rPr dirty="0" sz="750" spc="-5">
                <a:solidFill>
                  <a:srgbClr val="595959"/>
                </a:solidFill>
                <a:latin typeface="Lucida Sans Unicode"/>
                <a:cs typeface="Lucida Sans Unicode"/>
              </a:rPr>
              <a:t>esional.</a:t>
            </a:r>
            <a:endParaRPr sz="75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28750" y="4230470"/>
            <a:ext cx="107061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0" b="1">
                <a:solidFill>
                  <a:srgbClr val="2C2C2C"/>
                </a:solidFill>
                <a:latin typeface="Arial"/>
                <a:cs typeface="Arial"/>
              </a:rPr>
              <a:t>Ciberseguridad</a:t>
            </a:r>
            <a:r>
              <a:rPr dirty="0" sz="650" spc="-20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650" spc="5" b="1">
                <a:solidFill>
                  <a:srgbClr val="2C2C2C"/>
                </a:solidFill>
                <a:latin typeface="Arial"/>
                <a:cs typeface="Arial"/>
              </a:rPr>
              <a:t>Industrial</a:t>
            </a:r>
            <a:endParaRPr sz="65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98511" y="4746250"/>
            <a:ext cx="840974" cy="13879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38975" y="184695"/>
            <a:ext cx="883919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 b="1">
                <a:solidFill>
                  <a:srgbClr val="595959"/>
                </a:solidFill>
                <a:latin typeface="Arial"/>
                <a:cs typeface="Arial"/>
              </a:rPr>
              <a:t>CASOS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15" b="1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10" b="1">
                <a:solidFill>
                  <a:srgbClr val="595959"/>
                </a:solidFill>
                <a:latin typeface="Arial"/>
                <a:cs typeface="Arial"/>
              </a:rPr>
              <a:t>ESTUDIO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35299" y="2071975"/>
            <a:ext cx="2673400" cy="999549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438975" y="184695"/>
            <a:ext cx="883919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 b="1">
                <a:solidFill>
                  <a:srgbClr val="595959"/>
                </a:solidFill>
                <a:latin typeface="Arial"/>
                <a:cs typeface="Arial"/>
              </a:rPr>
              <a:t>CASOS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15" b="1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10" b="1">
                <a:solidFill>
                  <a:srgbClr val="595959"/>
                </a:solidFill>
                <a:latin typeface="Arial"/>
                <a:cs typeface="Arial"/>
              </a:rPr>
              <a:t>ESTUDIO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243800"/>
              <a:ext cx="3229550" cy="289969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3729076" cy="311829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610844"/>
              <a:ext cx="3729076" cy="253265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43225" y="0"/>
              <a:ext cx="6000774" cy="514349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798511" y="4746250"/>
              <a:ext cx="840974" cy="138799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438975" y="184695"/>
            <a:ext cx="883919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 b="1">
                <a:solidFill>
                  <a:srgbClr val="FFFFFF"/>
                </a:solidFill>
                <a:latin typeface="Arial"/>
                <a:cs typeface="Arial"/>
              </a:rPr>
              <a:t>CASOS</a:t>
            </a:r>
            <a:r>
              <a:rPr dirty="0" sz="650" spc="-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650" spc="15" b="1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dirty="0" sz="650" spc="-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650" spc="10" b="1">
                <a:solidFill>
                  <a:srgbClr val="FFFFFF"/>
                </a:solidFill>
                <a:latin typeface="Arial"/>
                <a:cs typeface="Arial"/>
              </a:rPr>
              <a:t>ESTUDIO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3262148" cy="298596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2269233"/>
              <a:ext cx="3262148" cy="287426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29550" y="0"/>
              <a:ext cx="5914448" cy="514349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98511" y="4746250"/>
              <a:ext cx="840974" cy="138799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438975" y="184695"/>
            <a:ext cx="883919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 b="1">
                <a:solidFill>
                  <a:srgbClr val="FFFFFF"/>
                </a:solidFill>
                <a:latin typeface="Arial"/>
                <a:cs typeface="Arial"/>
              </a:rPr>
              <a:t>CASOS</a:t>
            </a:r>
            <a:r>
              <a:rPr dirty="0" sz="650" spc="-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650" spc="15" b="1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dirty="0" sz="650" spc="-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650" spc="10" b="1">
                <a:solidFill>
                  <a:srgbClr val="FFFFFF"/>
                </a:solidFill>
                <a:latin typeface="Arial"/>
                <a:cs typeface="Arial"/>
              </a:rPr>
              <a:t>ESTUDIO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9143999" y="5143499"/>
                </a:moveTo>
                <a:lnTo>
                  <a:pt x="0" y="5143499"/>
                </a:lnTo>
                <a:lnTo>
                  <a:pt x="0" y="0"/>
                </a:lnTo>
                <a:lnTo>
                  <a:pt x="9143999" y="0"/>
                </a:lnTo>
                <a:lnTo>
                  <a:pt x="9143999" y="5143499"/>
                </a:lnTo>
                <a:close/>
              </a:path>
            </a:pathLst>
          </a:custGeom>
          <a:solidFill>
            <a:srgbClr val="EEEEEE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52650" y="152400"/>
            <a:ext cx="4838699" cy="483869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38975" y="184695"/>
            <a:ext cx="883919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 b="1">
                <a:solidFill>
                  <a:srgbClr val="595959"/>
                </a:solidFill>
                <a:latin typeface="Arial"/>
                <a:cs typeface="Arial"/>
              </a:rPr>
              <a:t>CASOS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15" b="1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10" b="1">
                <a:solidFill>
                  <a:srgbClr val="595959"/>
                </a:solidFill>
                <a:latin typeface="Arial"/>
                <a:cs typeface="Arial"/>
              </a:rPr>
              <a:t>ESTUDIO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15766" y="1794128"/>
            <a:ext cx="73025" cy="117475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973025" y="1030604"/>
            <a:ext cx="7174865" cy="26854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0">
                <a:solidFill>
                  <a:srgbClr val="2C2C2C"/>
                </a:solidFill>
                <a:latin typeface="Lucida Sans Unicode"/>
                <a:cs typeface="Lucida Sans Unicode"/>
              </a:rPr>
              <a:t>Hol</a:t>
            </a:r>
            <a:r>
              <a:rPr dirty="0" sz="1200" spc="-15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1200" spc="-8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-55">
                <a:solidFill>
                  <a:srgbClr val="2C2C2C"/>
                </a:solidFill>
                <a:latin typeface="Lucida Sans Unicode"/>
                <a:cs typeface="Lucida Sans Unicode"/>
              </a:rPr>
              <a:t>X,</a:t>
            </a:r>
            <a:endParaRPr sz="12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1450">
              <a:latin typeface="Lucida Sans Unicode"/>
              <a:cs typeface="Lucida Sans Unicode"/>
            </a:endParaRPr>
          </a:p>
          <a:p>
            <a:pPr marL="12700" marR="5080">
              <a:lnSpc>
                <a:spcPct val="114999"/>
              </a:lnSpc>
            </a:pPr>
            <a:r>
              <a:rPr dirty="0" sz="1200" spc="-25">
                <a:solidFill>
                  <a:srgbClr val="2C2C2C"/>
                </a:solidFill>
                <a:latin typeface="Lucida Sans Unicode"/>
                <a:cs typeface="Lucida Sans Unicode"/>
              </a:rPr>
              <a:t>Ha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15">
                <a:solidFill>
                  <a:srgbClr val="2C2C2C"/>
                </a:solidFill>
                <a:latin typeface="Lucida Sans Unicode"/>
                <a:cs typeface="Lucida Sans Unicode"/>
              </a:rPr>
              <a:t>sido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-20">
                <a:solidFill>
                  <a:srgbClr val="2C2C2C"/>
                </a:solidFill>
                <a:latin typeface="Lucida Sans Unicode"/>
                <a:cs typeface="Lucida Sans Unicode"/>
              </a:rPr>
              <a:t>un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35">
                <a:solidFill>
                  <a:srgbClr val="2C2C2C"/>
                </a:solidFill>
                <a:latin typeface="Lucida Sans Unicode"/>
                <a:cs typeface="Lucida Sans Unicode"/>
              </a:rPr>
              <a:t>placer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5">
                <a:solidFill>
                  <a:srgbClr val="2C2C2C"/>
                </a:solidFill>
                <a:latin typeface="Lucida Sans Unicode"/>
                <a:cs typeface="Lucida Sans Unicode"/>
              </a:rPr>
              <a:t>haber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45">
                <a:solidFill>
                  <a:srgbClr val="2C2C2C"/>
                </a:solidFill>
                <a:latin typeface="Lucida Sans Unicode"/>
                <a:cs typeface="Lucida Sans Unicode"/>
              </a:rPr>
              <a:t>conocido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15">
                <a:solidFill>
                  <a:srgbClr val="2C2C2C"/>
                </a:solidFill>
                <a:latin typeface="Lucida Sans Unicode"/>
                <a:cs typeface="Lucida Sans Unicode"/>
              </a:rPr>
              <a:t>su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30">
                <a:solidFill>
                  <a:srgbClr val="2C2C2C"/>
                </a:solidFill>
                <a:latin typeface="Lucida Sans Unicode"/>
                <a:cs typeface="Lucida Sans Unicode"/>
              </a:rPr>
              <a:t>negocio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0">
                <a:solidFill>
                  <a:srgbClr val="2C2C2C"/>
                </a:solidFill>
                <a:latin typeface="Lucida Sans Unicode"/>
                <a:cs typeface="Lucida Sans Unicode"/>
              </a:rPr>
              <a:t>más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65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15">
                <a:solidFill>
                  <a:srgbClr val="2C2C2C"/>
                </a:solidFill>
                <a:latin typeface="Lucida Sans Unicode"/>
                <a:cs typeface="Lucida Sans Unicode"/>
              </a:rPr>
              <a:t>fondo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-5">
                <a:solidFill>
                  <a:srgbClr val="2C2C2C"/>
                </a:solidFill>
                <a:latin typeface="Lucida Sans Unicode"/>
                <a:cs typeface="Lucida Sans Unicode"/>
              </a:rPr>
              <a:t>y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5">
                <a:solidFill>
                  <a:srgbClr val="2C2C2C"/>
                </a:solidFill>
                <a:latin typeface="Lucida Sans Unicode"/>
                <a:cs typeface="Lucida Sans Unicode"/>
              </a:rPr>
              <a:t>haber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45">
                <a:solidFill>
                  <a:srgbClr val="2C2C2C"/>
                </a:solidFill>
                <a:latin typeface="Lucida Sans Unicode"/>
                <a:cs typeface="Lucida Sans Unicode"/>
              </a:rPr>
              <a:t>conocido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65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40">
                <a:solidFill>
                  <a:srgbClr val="2C2C2C"/>
                </a:solidFill>
                <a:latin typeface="Lucida Sans Unicode"/>
                <a:cs typeface="Lucida Sans Unicode"/>
              </a:rPr>
              <a:t>parte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50">
                <a:solidFill>
                  <a:srgbClr val="2C2C2C"/>
                </a:solidFill>
                <a:latin typeface="Lucida Sans Unicode"/>
                <a:cs typeface="Lucida Sans Unicode"/>
              </a:rPr>
              <a:t>de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35">
                <a:solidFill>
                  <a:srgbClr val="2C2C2C"/>
                </a:solidFill>
                <a:latin typeface="Lucida Sans Unicode"/>
                <a:cs typeface="Lucida Sans Unicode"/>
              </a:rPr>
              <a:t>vuestro </a:t>
            </a:r>
            <a:r>
              <a:rPr dirty="0" sz="1200" spc="-3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-5">
                <a:solidFill>
                  <a:srgbClr val="2C2C2C"/>
                </a:solidFill>
                <a:latin typeface="Lucida Sans Unicode"/>
                <a:cs typeface="Lucida Sans Unicode"/>
              </a:rPr>
              <a:t>equipo,</a:t>
            </a:r>
            <a:r>
              <a:rPr dirty="0" sz="1200" spc="-8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30">
                <a:solidFill>
                  <a:srgbClr val="2C2C2C"/>
                </a:solidFill>
                <a:latin typeface="Lucida Sans Unicode"/>
                <a:cs typeface="Lucida Sans Unicode"/>
              </a:rPr>
              <a:t>nos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10">
                <a:solidFill>
                  <a:srgbClr val="2C2C2C"/>
                </a:solidFill>
                <a:latin typeface="Lucida Sans Unicode"/>
                <a:cs typeface="Lucida Sans Unicode"/>
              </a:rPr>
              <a:t>han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45">
                <a:solidFill>
                  <a:srgbClr val="2C2C2C"/>
                </a:solidFill>
                <a:latin typeface="Lucida Sans Unicode"/>
                <a:cs typeface="Lucida Sans Unicode"/>
              </a:rPr>
              <a:t>encantado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5">
                <a:solidFill>
                  <a:srgbClr val="2C2C2C"/>
                </a:solidFill>
                <a:latin typeface="Lucida Sans Unicode"/>
                <a:cs typeface="Lucida Sans Unicode"/>
              </a:rPr>
              <a:t>las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0">
                <a:solidFill>
                  <a:srgbClr val="2C2C2C"/>
                </a:solidFill>
                <a:latin typeface="Lucida Sans Unicode"/>
                <a:cs typeface="Lucida Sans Unicode"/>
              </a:rPr>
              <a:t>oﬁcinas,</a:t>
            </a:r>
            <a:r>
              <a:rPr dirty="0" sz="1200" spc="-8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65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0">
                <a:solidFill>
                  <a:srgbClr val="2C2C2C"/>
                </a:solidFill>
                <a:latin typeface="Lucida Sans Unicode"/>
                <a:cs typeface="Lucida Sans Unicode"/>
              </a:rPr>
              <a:t>ver</a:t>
            </a:r>
            <a:r>
              <a:rPr dirty="0" sz="1200" spc="-8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5">
                <a:solidFill>
                  <a:srgbClr val="2C2C2C"/>
                </a:solidFill>
                <a:latin typeface="Lucida Sans Unicode"/>
                <a:cs typeface="Lucida Sans Unicode"/>
              </a:rPr>
              <a:t>si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>
                <a:solidFill>
                  <a:srgbClr val="2C2C2C"/>
                </a:solidFill>
                <a:latin typeface="Lucida Sans Unicode"/>
                <a:cs typeface="Lucida Sans Unicode"/>
              </a:rPr>
              <a:t>alg</a:t>
            </a:r>
            <a:r>
              <a:rPr dirty="0" sz="1200" spc="34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-10">
                <a:solidFill>
                  <a:srgbClr val="2C2C2C"/>
                </a:solidFill>
                <a:latin typeface="Lucida Sans Unicode"/>
                <a:cs typeface="Lucida Sans Unicode"/>
              </a:rPr>
              <a:t>n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5">
                <a:solidFill>
                  <a:srgbClr val="2C2C2C"/>
                </a:solidFill>
                <a:latin typeface="Lucida Sans Unicode"/>
                <a:cs typeface="Lucida Sans Unicode"/>
              </a:rPr>
              <a:t>día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5">
                <a:solidFill>
                  <a:srgbClr val="2C2C2C"/>
                </a:solidFill>
                <a:latin typeface="Lucida Sans Unicode"/>
                <a:cs typeface="Lucida Sans Unicode"/>
              </a:rPr>
              <a:t>podemos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55">
                <a:solidFill>
                  <a:srgbClr val="2C2C2C"/>
                </a:solidFill>
                <a:latin typeface="Lucida Sans Unicode"/>
                <a:cs typeface="Lucida Sans Unicode"/>
              </a:rPr>
              <a:t>hacer</a:t>
            </a:r>
            <a:r>
              <a:rPr dirty="0" sz="1200" spc="-8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70">
                <a:solidFill>
                  <a:srgbClr val="2C2C2C"/>
                </a:solidFill>
                <a:latin typeface="Lucida Sans Unicode"/>
                <a:cs typeface="Lucida Sans Unicode"/>
              </a:rPr>
              <a:t>esas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5">
                <a:solidFill>
                  <a:srgbClr val="2C2C2C"/>
                </a:solidFill>
                <a:latin typeface="Lucida Sans Unicode"/>
                <a:cs typeface="Lucida Sans Unicode"/>
              </a:rPr>
              <a:t>cervezas!</a:t>
            </a:r>
            <a:endParaRPr sz="12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Lucida Sans Unicode"/>
              <a:cs typeface="Lucida Sans Unicode"/>
            </a:endParaRPr>
          </a:p>
          <a:p>
            <a:pPr marL="12700" marR="118110">
              <a:lnSpc>
                <a:spcPct val="114999"/>
              </a:lnSpc>
              <a:spcBef>
                <a:spcPts val="5"/>
              </a:spcBef>
            </a:pPr>
            <a:r>
              <a:rPr dirty="0" sz="1200" spc="5">
                <a:solidFill>
                  <a:srgbClr val="2C2C2C"/>
                </a:solidFill>
                <a:latin typeface="Lucida Sans Unicode"/>
                <a:cs typeface="Lucida Sans Unicode"/>
              </a:rPr>
              <a:t>Nos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35">
                <a:solidFill>
                  <a:srgbClr val="2C2C2C"/>
                </a:solidFill>
                <a:latin typeface="Lucida Sans Unicode"/>
                <a:cs typeface="Lucida Sans Unicode"/>
              </a:rPr>
              <a:t>encantaría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5">
                <a:solidFill>
                  <a:srgbClr val="2C2C2C"/>
                </a:solidFill>
                <a:latin typeface="Lucida Sans Unicode"/>
                <a:cs typeface="Lucida Sans Unicode"/>
              </a:rPr>
              <a:t>poder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0">
                <a:solidFill>
                  <a:srgbClr val="2C2C2C"/>
                </a:solidFill>
                <a:latin typeface="Lucida Sans Unicode"/>
                <a:cs typeface="Lucida Sans Unicode"/>
              </a:rPr>
              <a:t>trabajar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45">
                <a:solidFill>
                  <a:srgbClr val="2C2C2C"/>
                </a:solidFill>
                <a:latin typeface="Lucida Sans Unicode"/>
                <a:cs typeface="Lucida Sans Unicode"/>
              </a:rPr>
              <a:t>en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5">
                <a:solidFill>
                  <a:srgbClr val="2C2C2C"/>
                </a:solidFill>
                <a:latin typeface="Lucida Sans Unicode"/>
                <a:cs typeface="Lucida Sans Unicode"/>
              </a:rPr>
              <a:t>el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0">
                <a:solidFill>
                  <a:srgbClr val="2C2C2C"/>
                </a:solidFill>
                <a:latin typeface="Lucida Sans Unicode"/>
                <a:cs typeface="Lucida Sans Unicode"/>
              </a:rPr>
              <a:t>desarrollo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50">
                <a:solidFill>
                  <a:srgbClr val="2C2C2C"/>
                </a:solidFill>
                <a:latin typeface="Lucida Sans Unicode"/>
                <a:cs typeface="Lucida Sans Unicode"/>
              </a:rPr>
              <a:t>de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-50">
                <a:solidFill>
                  <a:srgbClr val="2C2C2C"/>
                </a:solidFill>
                <a:latin typeface="Lucida Sans Unicode"/>
                <a:cs typeface="Lucida Sans Unicode"/>
              </a:rPr>
              <a:t>X,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0">
                <a:solidFill>
                  <a:srgbClr val="2C2C2C"/>
                </a:solidFill>
                <a:latin typeface="Lucida Sans Unicode"/>
                <a:cs typeface="Lucida Sans Unicode"/>
              </a:rPr>
              <a:t>no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5">
                <a:solidFill>
                  <a:srgbClr val="2C2C2C"/>
                </a:solidFill>
                <a:latin typeface="Lucida Sans Unicode"/>
                <a:cs typeface="Lucida Sans Unicode"/>
              </a:rPr>
              <a:t>hemos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>
                <a:solidFill>
                  <a:srgbClr val="2C2C2C"/>
                </a:solidFill>
                <a:latin typeface="Lucida Sans Unicode"/>
                <a:cs typeface="Lucida Sans Unicode"/>
              </a:rPr>
              <a:t>podido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5">
                <a:solidFill>
                  <a:srgbClr val="2C2C2C"/>
                </a:solidFill>
                <a:latin typeface="Lucida Sans Unicode"/>
                <a:cs typeface="Lucida Sans Unicode"/>
              </a:rPr>
              <a:t>evitar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30">
                <a:solidFill>
                  <a:srgbClr val="2C2C2C"/>
                </a:solidFill>
                <a:latin typeface="Lucida Sans Unicode"/>
                <a:cs typeface="Lucida Sans Unicode"/>
              </a:rPr>
              <a:t>pensar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45">
                <a:solidFill>
                  <a:srgbClr val="2C2C2C"/>
                </a:solidFill>
                <a:latin typeface="Lucida Sans Unicode"/>
                <a:cs typeface="Lucida Sans Unicode"/>
              </a:rPr>
              <a:t>en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5">
                <a:solidFill>
                  <a:srgbClr val="2C2C2C"/>
                </a:solidFill>
                <a:latin typeface="Lucida Sans Unicode"/>
                <a:cs typeface="Lucida Sans Unicode"/>
              </a:rPr>
              <a:t>alguna </a:t>
            </a:r>
            <a:r>
              <a:rPr dirty="0" sz="1200" spc="-3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5">
                <a:solidFill>
                  <a:srgbClr val="2C2C2C"/>
                </a:solidFill>
                <a:latin typeface="Lucida Sans Unicode"/>
                <a:cs typeface="Lucida Sans Unicode"/>
              </a:rPr>
              <a:t>idea</a:t>
            </a:r>
            <a:r>
              <a:rPr dirty="0" sz="1200" spc="-8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0">
                <a:solidFill>
                  <a:srgbClr val="2C2C2C"/>
                </a:solidFill>
                <a:latin typeface="Lucida Sans Unicode"/>
                <a:cs typeface="Lucida Sans Unicode"/>
              </a:rPr>
              <a:t>que</a:t>
            </a:r>
            <a:r>
              <a:rPr dirty="0" sz="1200" spc="-8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40">
                <a:solidFill>
                  <a:srgbClr val="2C2C2C"/>
                </a:solidFill>
                <a:latin typeface="Lucida Sans Unicode"/>
                <a:cs typeface="Lucida Sans Unicode"/>
              </a:rPr>
              <a:t>sabemos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0">
                <a:solidFill>
                  <a:srgbClr val="2C2C2C"/>
                </a:solidFill>
                <a:latin typeface="Lucida Sans Unicode"/>
                <a:cs typeface="Lucida Sans Unicode"/>
              </a:rPr>
              <a:t>que</a:t>
            </a:r>
            <a:r>
              <a:rPr dirty="0" sz="1200" spc="-8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30">
                <a:solidFill>
                  <a:srgbClr val="2C2C2C"/>
                </a:solidFill>
                <a:latin typeface="Lucida Sans Unicode"/>
                <a:cs typeface="Lucida Sans Unicode"/>
              </a:rPr>
              <a:t>puede</a:t>
            </a:r>
            <a:r>
              <a:rPr dirty="0" sz="1200" spc="-8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40">
                <a:solidFill>
                  <a:srgbClr val="2C2C2C"/>
                </a:solidFill>
                <a:latin typeface="Lucida Sans Unicode"/>
                <a:cs typeface="Lucida Sans Unicode"/>
              </a:rPr>
              <a:t>encajar</a:t>
            </a:r>
            <a:r>
              <a:rPr dirty="0" sz="1200" spc="-8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-30">
                <a:solidFill>
                  <a:srgbClr val="2C2C2C"/>
                </a:solidFill>
                <a:latin typeface="Lucida Sans Unicode"/>
                <a:cs typeface="Lucida Sans Unicode"/>
              </a:rPr>
              <a:t>muy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5">
                <a:solidFill>
                  <a:srgbClr val="2C2C2C"/>
                </a:solidFill>
                <a:latin typeface="Lucida Sans Unicode"/>
                <a:cs typeface="Lucida Sans Unicode"/>
              </a:rPr>
              <a:t>bien</a:t>
            </a:r>
            <a:r>
              <a:rPr dirty="0" sz="1200" spc="-8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60">
                <a:solidFill>
                  <a:srgbClr val="2C2C2C"/>
                </a:solidFill>
                <a:latin typeface="Lucida Sans Unicode"/>
                <a:cs typeface="Lucida Sans Unicode"/>
              </a:rPr>
              <a:t>con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35">
                <a:solidFill>
                  <a:srgbClr val="2C2C2C"/>
                </a:solidFill>
                <a:latin typeface="Lucida Sans Unicode"/>
                <a:cs typeface="Lucida Sans Unicode"/>
              </a:rPr>
              <a:t>vuestro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0">
                <a:solidFill>
                  <a:srgbClr val="2C2C2C"/>
                </a:solidFill>
                <a:latin typeface="Lucida Sans Unicode"/>
                <a:cs typeface="Lucida Sans Unicode"/>
              </a:rPr>
              <a:t>proyecto.</a:t>
            </a:r>
            <a:endParaRPr sz="12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Lucida Sans Unicode"/>
              <a:cs typeface="Lucida Sans Unicode"/>
            </a:endParaRPr>
          </a:p>
          <a:p>
            <a:pPr marL="12700" marR="139065">
              <a:lnSpc>
                <a:spcPct val="114999"/>
              </a:lnSpc>
            </a:pPr>
            <a:r>
              <a:rPr dirty="0" sz="1200" spc="-90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15">
                <a:solidFill>
                  <a:srgbClr val="2C2C2C"/>
                </a:solidFill>
                <a:latin typeface="Lucida Sans Unicode"/>
                <a:cs typeface="Lucida Sans Unicode"/>
              </a:rPr>
              <a:t>continuación,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35">
                <a:solidFill>
                  <a:srgbClr val="2C2C2C"/>
                </a:solidFill>
                <a:latin typeface="Lucida Sans Unicode"/>
                <a:cs typeface="Lucida Sans Unicode"/>
              </a:rPr>
              <a:t>encontraréis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10">
                <a:solidFill>
                  <a:srgbClr val="2C2C2C"/>
                </a:solidFill>
                <a:latin typeface="Lucida Sans Unicode"/>
                <a:cs typeface="Lucida Sans Unicode"/>
              </a:rPr>
              <a:t>una</a:t>
            </a:r>
            <a:r>
              <a:rPr dirty="0" sz="12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30">
                <a:solidFill>
                  <a:srgbClr val="2C2C2C"/>
                </a:solidFill>
                <a:latin typeface="Lucida Sans Unicode"/>
                <a:cs typeface="Lucida Sans Unicode"/>
              </a:rPr>
              <a:t>propuesta</a:t>
            </a:r>
            <a:r>
              <a:rPr dirty="0" sz="12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5">
                <a:solidFill>
                  <a:srgbClr val="2C2C2C"/>
                </a:solidFill>
                <a:latin typeface="Lucida Sans Unicode"/>
                <a:cs typeface="Lucida Sans Unicode"/>
              </a:rPr>
              <a:t>donde</a:t>
            </a:r>
            <a:r>
              <a:rPr dirty="0" sz="12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55">
                <a:solidFill>
                  <a:srgbClr val="2C2C2C"/>
                </a:solidFill>
                <a:latin typeface="Lucida Sans Unicode"/>
                <a:cs typeface="Lucida Sans Unicode"/>
              </a:rPr>
              <a:t>os</a:t>
            </a:r>
            <a:r>
              <a:rPr dirty="0" sz="12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15">
                <a:solidFill>
                  <a:srgbClr val="2C2C2C"/>
                </a:solidFill>
                <a:latin typeface="Lucida Sans Unicode"/>
                <a:cs typeface="Lucida Sans Unicode"/>
              </a:rPr>
              <a:t>explicaremos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5">
                <a:solidFill>
                  <a:srgbClr val="2C2C2C"/>
                </a:solidFill>
                <a:latin typeface="Lucida Sans Unicode"/>
                <a:cs typeface="Lucida Sans Unicode"/>
              </a:rPr>
              <a:t>punto</a:t>
            </a:r>
            <a:r>
              <a:rPr dirty="0" sz="12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65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12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5">
                <a:solidFill>
                  <a:srgbClr val="2C2C2C"/>
                </a:solidFill>
                <a:latin typeface="Lucida Sans Unicode"/>
                <a:cs typeface="Lucida Sans Unicode"/>
              </a:rPr>
              <a:t>punto</a:t>
            </a:r>
            <a:r>
              <a:rPr dirty="0" sz="12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35">
                <a:solidFill>
                  <a:srgbClr val="2C2C2C"/>
                </a:solidFill>
                <a:latin typeface="Lucida Sans Unicode"/>
                <a:cs typeface="Lucida Sans Unicode"/>
              </a:rPr>
              <a:t>sobre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0">
                <a:solidFill>
                  <a:srgbClr val="2C2C2C"/>
                </a:solidFill>
                <a:latin typeface="Lucida Sans Unicode"/>
                <a:cs typeface="Lucida Sans Unicode"/>
              </a:rPr>
              <a:t>que </a:t>
            </a:r>
            <a:r>
              <a:rPr dirty="0" sz="1200" spc="-3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5">
                <a:solidFill>
                  <a:srgbClr val="2C2C2C"/>
                </a:solidFill>
                <a:latin typeface="Lucida Sans Unicode"/>
                <a:cs typeface="Lucida Sans Unicode"/>
              </a:rPr>
              <a:t>podemos</a:t>
            </a:r>
            <a:r>
              <a:rPr dirty="0" sz="1200" spc="-9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55">
                <a:solidFill>
                  <a:srgbClr val="2C2C2C"/>
                </a:solidFill>
                <a:latin typeface="Lucida Sans Unicode"/>
                <a:cs typeface="Lucida Sans Unicode"/>
              </a:rPr>
              <a:t>hacer</a:t>
            </a:r>
            <a:r>
              <a:rPr dirty="0" sz="1200" spc="-8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-5">
                <a:solidFill>
                  <a:srgbClr val="2C2C2C"/>
                </a:solidFill>
                <a:latin typeface="Lucida Sans Unicode"/>
                <a:cs typeface="Lucida Sans Unicode"/>
              </a:rPr>
              <a:t>y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5">
                <a:solidFill>
                  <a:srgbClr val="2C2C2C"/>
                </a:solidFill>
                <a:latin typeface="Lucida Sans Unicode"/>
                <a:cs typeface="Lucida Sans Unicode"/>
              </a:rPr>
              <a:t>el</a:t>
            </a:r>
            <a:r>
              <a:rPr dirty="0" sz="1200" spc="-8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55">
                <a:solidFill>
                  <a:srgbClr val="2C2C2C"/>
                </a:solidFill>
                <a:latin typeface="Lucida Sans Unicode"/>
                <a:cs typeface="Lucida Sans Unicode"/>
              </a:rPr>
              <a:t>proceso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50">
                <a:solidFill>
                  <a:srgbClr val="2C2C2C"/>
                </a:solidFill>
                <a:latin typeface="Lucida Sans Unicode"/>
                <a:cs typeface="Lucida Sans Unicode"/>
              </a:rPr>
              <a:t>de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5">
                <a:solidFill>
                  <a:srgbClr val="2C2C2C"/>
                </a:solidFill>
                <a:latin typeface="Lucida Sans Unicode"/>
                <a:cs typeface="Lucida Sans Unicode"/>
              </a:rPr>
              <a:t>ejecución.</a:t>
            </a:r>
            <a:endParaRPr sz="12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6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200" spc="-20">
                <a:solidFill>
                  <a:srgbClr val="2C2C2C"/>
                </a:solidFill>
                <a:latin typeface="Lucida Sans Unicode"/>
                <a:cs typeface="Lucida Sans Unicode"/>
              </a:rPr>
              <a:t>No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55">
                <a:solidFill>
                  <a:srgbClr val="2C2C2C"/>
                </a:solidFill>
                <a:latin typeface="Lucida Sans Unicode"/>
                <a:cs typeface="Lucida Sans Unicode"/>
              </a:rPr>
              <a:t>os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0">
                <a:solidFill>
                  <a:srgbClr val="2C2C2C"/>
                </a:solidFill>
                <a:latin typeface="Lucida Sans Unicode"/>
                <a:cs typeface="Lucida Sans Unicode"/>
              </a:rPr>
              <a:t>haremos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5">
                <a:solidFill>
                  <a:srgbClr val="2C2C2C"/>
                </a:solidFill>
                <a:latin typeface="Lucida Sans Unicode"/>
                <a:cs typeface="Lucida Sans Unicode"/>
              </a:rPr>
              <a:t>perder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5">
                <a:solidFill>
                  <a:srgbClr val="2C2C2C"/>
                </a:solidFill>
                <a:latin typeface="Lucida Sans Unicode"/>
                <a:cs typeface="Lucida Sans Unicode"/>
              </a:rPr>
              <a:t>el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15">
                <a:solidFill>
                  <a:srgbClr val="2C2C2C"/>
                </a:solidFill>
                <a:latin typeface="Lucida Sans Unicode"/>
                <a:cs typeface="Lucida Sans Unicode"/>
              </a:rPr>
              <a:t>tiempo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10">
                <a:solidFill>
                  <a:srgbClr val="2C2C2C"/>
                </a:solidFill>
                <a:latin typeface="Lucida Sans Unicode"/>
                <a:cs typeface="Lucida Sans Unicode"/>
              </a:rPr>
              <a:t>ya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20">
                <a:solidFill>
                  <a:srgbClr val="2C2C2C"/>
                </a:solidFill>
                <a:latin typeface="Lucida Sans Unicode"/>
                <a:cs typeface="Lucida Sans Unicode"/>
              </a:rPr>
              <a:t>que</a:t>
            </a:r>
            <a:r>
              <a:rPr dirty="0" sz="1200" spc="-8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15">
                <a:solidFill>
                  <a:srgbClr val="2C2C2C"/>
                </a:solidFill>
                <a:latin typeface="Lucida Sans Unicode"/>
                <a:cs typeface="Lucida Sans Unicode"/>
              </a:rPr>
              <a:t>vamos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65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12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10">
                <a:solidFill>
                  <a:srgbClr val="2C2C2C"/>
                </a:solidFill>
                <a:latin typeface="Lucida Sans Unicode"/>
                <a:cs typeface="Lucida Sans Unicode"/>
              </a:rPr>
              <a:t>palo</a:t>
            </a:r>
            <a:r>
              <a:rPr dirty="0" sz="12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200" spc="55">
                <a:solidFill>
                  <a:srgbClr val="2C2C2C"/>
                </a:solidFill>
                <a:latin typeface="Lucida Sans Unicode"/>
                <a:cs typeface="Lucida Sans Unicode"/>
              </a:rPr>
              <a:t>seco.</a:t>
            </a:r>
            <a:endParaRPr sz="1200">
              <a:latin typeface="Lucida Sans Unicode"/>
              <a:cs typeface="Lucida Sans Unicode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4599487" y="3303037"/>
            <a:ext cx="1028065" cy="594995"/>
          </a:xfrm>
          <a:custGeom>
            <a:avLst/>
            <a:gdLst/>
            <a:ahLst/>
            <a:cxnLst/>
            <a:rect l="l" t="t" r="r" b="b"/>
            <a:pathLst>
              <a:path w="1028064" h="594995">
                <a:moveTo>
                  <a:pt x="6663" y="492542"/>
                </a:moveTo>
                <a:lnTo>
                  <a:pt x="0" y="465024"/>
                </a:lnTo>
                <a:lnTo>
                  <a:pt x="250" y="435866"/>
                </a:lnTo>
                <a:lnTo>
                  <a:pt x="20229" y="373889"/>
                </a:lnTo>
                <a:lnTo>
                  <a:pt x="64072" y="309131"/>
                </a:lnTo>
                <a:lnTo>
                  <a:pt x="94153" y="276497"/>
                </a:lnTo>
                <a:lnTo>
                  <a:pt x="129254" y="244112"/>
                </a:lnTo>
                <a:lnTo>
                  <a:pt x="169057" y="212292"/>
                </a:lnTo>
                <a:lnTo>
                  <a:pt x="213247" y="181353"/>
                </a:lnTo>
                <a:lnTo>
                  <a:pt x="261508" y="151608"/>
                </a:lnTo>
                <a:lnTo>
                  <a:pt x="313525" y="123372"/>
                </a:lnTo>
                <a:lnTo>
                  <a:pt x="368982" y="96962"/>
                </a:lnTo>
                <a:lnTo>
                  <a:pt x="427563" y="72692"/>
                </a:lnTo>
                <a:lnTo>
                  <a:pt x="487306" y="51445"/>
                </a:lnTo>
                <a:lnTo>
                  <a:pt x="546164" y="33880"/>
                </a:lnTo>
                <a:lnTo>
                  <a:pt x="603691" y="19975"/>
                </a:lnTo>
                <a:lnTo>
                  <a:pt x="659442" y="9709"/>
                </a:lnTo>
                <a:lnTo>
                  <a:pt x="712972" y="3057"/>
                </a:lnTo>
                <a:lnTo>
                  <a:pt x="763834" y="0"/>
                </a:lnTo>
                <a:lnTo>
                  <a:pt x="811584" y="513"/>
                </a:lnTo>
                <a:lnTo>
                  <a:pt x="855776" y="4576"/>
                </a:lnTo>
                <a:lnTo>
                  <a:pt x="895964" y="12165"/>
                </a:lnTo>
                <a:lnTo>
                  <a:pt x="962549" y="37837"/>
                </a:lnTo>
                <a:lnTo>
                  <a:pt x="1007774" y="77350"/>
                </a:lnTo>
                <a:lnTo>
                  <a:pt x="1021263" y="102242"/>
                </a:lnTo>
                <a:lnTo>
                  <a:pt x="1027926" y="129760"/>
                </a:lnTo>
                <a:lnTo>
                  <a:pt x="1027675" y="158918"/>
                </a:lnTo>
                <a:lnTo>
                  <a:pt x="1020827" y="189401"/>
                </a:lnTo>
                <a:lnTo>
                  <a:pt x="988600" y="253083"/>
                </a:lnTo>
                <a:lnTo>
                  <a:pt x="963853" y="285652"/>
                </a:lnTo>
                <a:lnTo>
                  <a:pt x="933772" y="318287"/>
                </a:lnTo>
                <a:lnTo>
                  <a:pt x="898672" y="350671"/>
                </a:lnTo>
                <a:lnTo>
                  <a:pt x="858869" y="382491"/>
                </a:lnTo>
                <a:lnTo>
                  <a:pt x="814679" y="413431"/>
                </a:lnTo>
                <a:lnTo>
                  <a:pt x="766417" y="443176"/>
                </a:lnTo>
                <a:lnTo>
                  <a:pt x="714400" y="471411"/>
                </a:lnTo>
                <a:lnTo>
                  <a:pt x="658943" y="497821"/>
                </a:lnTo>
                <a:lnTo>
                  <a:pt x="600363" y="522092"/>
                </a:lnTo>
                <a:lnTo>
                  <a:pt x="540619" y="543339"/>
                </a:lnTo>
                <a:lnTo>
                  <a:pt x="481762" y="560903"/>
                </a:lnTo>
                <a:lnTo>
                  <a:pt x="424234" y="574808"/>
                </a:lnTo>
                <a:lnTo>
                  <a:pt x="368483" y="585075"/>
                </a:lnTo>
                <a:lnTo>
                  <a:pt x="314954" y="591726"/>
                </a:lnTo>
                <a:lnTo>
                  <a:pt x="264091" y="594784"/>
                </a:lnTo>
                <a:lnTo>
                  <a:pt x="216341" y="594271"/>
                </a:lnTo>
                <a:lnTo>
                  <a:pt x="172150" y="590208"/>
                </a:lnTo>
                <a:lnTo>
                  <a:pt x="131961" y="582618"/>
                </a:lnTo>
                <a:lnTo>
                  <a:pt x="65377" y="556947"/>
                </a:lnTo>
                <a:lnTo>
                  <a:pt x="20152" y="517434"/>
                </a:lnTo>
                <a:lnTo>
                  <a:pt x="6663" y="492542"/>
                </a:lnTo>
                <a:close/>
              </a:path>
            </a:pathLst>
          </a:custGeom>
          <a:ln w="9524">
            <a:solidFill>
              <a:srgbClr val="2C2C2C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917899" y="0"/>
            <a:ext cx="6226175" cy="5143500"/>
            <a:chOff x="2917899" y="0"/>
            <a:chExt cx="6226175" cy="51435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75225" y="4648937"/>
              <a:ext cx="1096300" cy="3334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17899" y="0"/>
              <a:ext cx="6226099" cy="5143498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73025" y="1300855"/>
            <a:ext cx="575945" cy="2997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0" b="1" i="0">
                <a:solidFill>
                  <a:srgbClr val="2C2C2C"/>
                </a:solidFill>
                <a:latin typeface="Tahoma"/>
                <a:cs typeface="Tahoma"/>
              </a:rPr>
              <a:t>Meat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28750" y="2044543"/>
            <a:ext cx="791210" cy="1562100"/>
          </a:xfrm>
          <a:prstGeom prst="rect">
            <a:avLst/>
          </a:prstGeom>
        </p:spPr>
        <p:txBody>
          <a:bodyPr wrap="square" lIns="0" tIns="6159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84"/>
              </a:spcBef>
            </a:pPr>
            <a:r>
              <a:rPr dirty="0" sz="800" spc="-5" b="1">
                <a:solidFill>
                  <a:srgbClr val="2C2C2C"/>
                </a:solidFill>
                <a:latin typeface="Arial"/>
                <a:cs typeface="Arial"/>
              </a:rPr>
              <a:t>CLIENTE</a:t>
            </a:r>
            <a:endParaRPr sz="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80"/>
              </a:spcBef>
            </a:pPr>
            <a:r>
              <a:rPr dirty="0" sz="800">
                <a:solidFill>
                  <a:srgbClr val="595959"/>
                </a:solidFill>
                <a:latin typeface="Arial MT"/>
                <a:cs typeface="Arial MT"/>
              </a:rPr>
              <a:t>Meat</a:t>
            </a:r>
            <a:endParaRPr sz="8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9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695"/>
              </a:spcBef>
            </a:pPr>
            <a:r>
              <a:rPr dirty="0" sz="800" spc="-5" b="1">
                <a:solidFill>
                  <a:srgbClr val="2C2C2C"/>
                </a:solidFill>
                <a:latin typeface="Arial"/>
                <a:cs typeface="Arial"/>
              </a:rPr>
              <a:t>ENTREGABLES</a:t>
            </a:r>
            <a:endParaRPr sz="800">
              <a:latin typeface="Arial"/>
              <a:cs typeface="Arial"/>
            </a:endParaRPr>
          </a:p>
          <a:p>
            <a:pPr marL="12700" marR="296545">
              <a:lnSpc>
                <a:spcPct val="140000"/>
              </a:lnSpc>
            </a:pPr>
            <a:r>
              <a:rPr dirty="0" sz="800" spc="-5">
                <a:solidFill>
                  <a:srgbClr val="595959"/>
                </a:solidFill>
                <a:latin typeface="Arial MT"/>
                <a:cs typeface="Arial MT"/>
              </a:rPr>
              <a:t>Estrategia </a:t>
            </a:r>
            <a:r>
              <a:rPr dirty="0" sz="800" spc="-210">
                <a:solidFill>
                  <a:srgbClr val="595959"/>
                </a:solidFill>
                <a:latin typeface="Arial MT"/>
                <a:cs typeface="Arial MT"/>
              </a:rPr>
              <a:t> </a:t>
            </a:r>
            <a:r>
              <a:rPr dirty="0" sz="800" spc="-5">
                <a:solidFill>
                  <a:srgbClr val="595959"/>
                </a:solidFill>
                <a:latin typeface="Arial MT"/>
                <a:cs typeface="Arial MT"/>
              </a:rPr>
              <a:t>Naming </a:t>
            </a:r>
            <a:r>
              <a:rPr dirty="0" sz="800">
                <a:solidFill>
                  <a:srgbClr val="595959"/>
                </a:solidFill>
                <a:latin typeface="Arial MT"/>
                <a:cs typeface="Arial MT"/>
              </a:rPr>
              <a:t> </a:t>
            </a:r>
            <a:r>
              <a:rPr dirty="0" sz="800" spc="-5">
                <a:solidFill>
                  <a:srgbClr val="595959"/>
                </a:solidFill>
                <a:latin typeface="Arial MT"/>
                <a:cs typeface="Arial MT"/>
              </a:rPr>
              <a:t>Logo </a:t>
            </a:r>
            <a:r>
              <a:rPr dirty="0" sz="800">
                <a:solidFill>
                  <a:srgbClr val="595959"/>
                </a:solidFill>
                <a:latin typeface="Arial MT"/>
                <a:cs typeface="Arial MT"/>
              </a:rPr>
              <a:t> </a:t>
            </a:r>
            <a:r>
              <a:rPr dirty="0" sz="800" spc="-5">
                <a:solidFill>
                  <a:srgbClr val="595959"/>
                </a:solidFill>
                <a:latin typeface="Arial MT"/>
                <a:cs typeface="Arial MT"/>
              </a:rPr>
              <a:t>Branding </a:t>
            </a:r>
            <a:r>
              <a:rPr dirty="0" sz="800">
                <a:solidFill>
                  <a:srgbClr val="595959"/>
                </a:solidFill>
                <a:latin typeface="Arial MT"/>
                <a:cs typeface="Arial MT"/>
              </a:rPr>
              <a:t> </a:t>
            </a:r>
            <a:r>
              <a:rPr dirty="0" sz="800" spc="-5">
                <a:solidFill>
                  <a:srgbClr val="595959"/>
                </a:solidFill>
                <a:latin typeface="Arial MT"/>
                <a:cs typeface="Arial MT"/>
              </a:rPr>
              <a:t>Packaging</a:t>
            </a:r>
            <a:endParaRPr sz="800"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28750" y="4476520"/>
            <a:ext cx="625475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 b="1">
                <a:solidFill>
                  <a:srgbClr val="2C2C2C"/>
                </a:solidFill>
                <a:latin typeface="Arial"/>
                <a:cs typeface="Arial"/>
              </a:rPr>
              <a:t>Meet</a:t>
            </a:r>
            <a:r>
              <a:rPr dirty="0" sz="650" spc="-30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650" spc="15" b="1">
                <a:solidFill>
                  <a:srgbClr val="2C2C2C"/>
                </a:solidFill>
                <a:latin typeface="Arial"/>
                <a:cs typeface="Arial"/>
              </a:rPr>
              <a:t>the</a:t>
            </a:r>
            <a:r>
              <a:rPr dirty="0" sz="650" spc="-25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650" spc="10" b="1">
                <a:solidFill>
                  <a:srgbClr val="2C2C2C"/>
                </a:solidFill>
                <a:latin typeface="Arial"/>
                <a:cs typeface="Arial"/>
              </a:rPr>
              <a:t>meat.</a:t>
            </a:r>
            <a:endParaRPr sz="6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8975" y="184695"/>
            <a:ext cx="883919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 b="1">
                <a:solidFill>
                  <a:srgbClr val="595959"/>
                </a:solidFill>
                <a:latin typeface="Arial"/>
                <a:cs typeface="Arial"/>
              </a:rPr>
              <a:t>CASOS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15" b="1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10" b="1">
                <a:solidFill>
                  <a:srgbClr val="595959"/>
                </a:solidFill>
                <a:latin typeface="Arial"/>
                <a:cs typeface="Arial"/>
              </a:rPr>
              <a:t>ESTUDIO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9143999" y="5143499"/>
                </a:moveTo>
                <a:lnTo>
                  <a:pt x="0" y="5143499"/>
                </a:lnTo>
                <a:lnTo>
                  <a:pt x="0" y="0"/>
                </a:lnTo>
                <a:lnTo>
                  <a:pt x="9143999" y="0"/>
                </a:lnTo>
                <a:lnTo>
                  <a:pt x="9143999" y="5143499"/>
                </a:lnTo>
                <a:close/>
              </a:path>
            </a:pathLst>
          </a:custGeom>
          <a:solidFill>
            <a:srgbClr val="EEEEEE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1147787" y="152400"/>
            <a:ext cx="7623809" cy="4838700"/>
            <a:chOff x="1147787" y="152400"/>
            <a:chExt cx="7623809" cy="48387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47787" y="152400"/>
              <a:ext cx="6848414" cy="483869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75225" y="4648937"/>
              <a:ext cx="1096300" cy="333474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438975" y="184695"/>
            <a:ext cx="883919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 b="1">
                <a:solidFill>
                  <a:srgbClr val="595959"/>
                </a:solidFill>
                <a:latin typeface="Arial"/>
                <a:cs typeface="Arial"/>
              </a:rPr>
              <a:t>CASOS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15" b="1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10" b="1">
                <a:solidFill>
                  <a:srgbClr val="595959"/>
                </a:solidFill>
                <a:latin typeface="Arial"/>
                <a:cs typeface="Arial"/>
              </a:rPr>
              <a:t>ESTUDIO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9143999" y="5143499"/>
                </a:moveTo>
                <a:lnTo>
                  <a:pt x="0" y="5143499"/>
                </a:lnTo>
                <a:lnTo>
                  <a:pt x="0" y="0"/>
                </a:lnTo>
                <a:lnTo>
                  <a:pt x="9143999" y="0"/>
                </a:lnTo>
                <a:lnTo>
                  <a:pt x="9143999" y="5143499"/>
                </a:lnTo>
                <a:close/>
              </a:path>
            </a:pathLst>
          </a:custGeom>
          <a:solidFill>
            <a:srgbClr val="EEEEEE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870704" y="0"/>
            <a:ext cx="7901305" cy="5143500"/>
            <a:chOff x="870704" y="0"/>
            <a:chExt cx="7901305" cy="51435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70704" y="0"/>
              <a:ext cx="7402593" cy="514349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75225" y="4648937"/>
              <a:ext cx="1096300" cy="333474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438975" y="184695"/>
            <a:ext cx="883919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 b="1">
                <a:solidFill>
                  <a:srgbClr val="595959"/>
                </a:solidFill>
                <a:latin typeface="Arial"/>
                <a:cs typeface="Arial"/>
              </a:rPr>
              <a:t>CASOS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15" b="1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10" b="1">
                <a:solidFill>
                  <a:srgbClr val="595959"/>
                </a:solidFill>
                <a:latin typeface="Arial"/>
                <a:cs typeface="Arial"/>
              </a:rPr>
              <a:t>ESTUDIO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95700" y="399687"/>
            <a:ext cx="8175625" cy="4486910"/>
            <a:chOff x="495700" y="399687"/>
            <a:chExt cx="8175625" cy="448691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93990" y="4731164"/>
              <a:ext cx="877040" cy="15531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5700" y="399687"/>
              <a:ext cx="7939676" cy="4344136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438975" y="184695"/>
            <a:ext cx="883919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 b="1">
                <a:solidFill>
                  <a:srgbClr val="595959"/>
                </a:solidFill>
                <a:latin typeface="Arial"/>
                <a:cs typeface="Arial"/>
              </a:rPr>
              <a:t>CASOS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15" b="1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10" b="1">
                <a:solidFill>
                  <a:srgbClr val="595959"/>
                </a:solidFill>
                <a:latin typeface="Arial"/>
                <a:cs typeface="Arial"/>
              </a:rPr>
              <a:t>ESTUDIO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9143999" y="5143499"/>
                </a:moveTo>
                <a:lnTo>
                  <a:pt x="0" y="5143499"/>
                </a:lnTo>
                <a:lnTo>
                  <a:pt x="0" y="0"/>
                </a:lnTo>
                <a:lnTo>
                  <a:pt x="9143999" y="0"/>
                </a:lnTo>
                <a:lnTo>
                  <a:pt x="9143999" y="5143499"/>
                </a:lnTo>
                <a:close/>
              </a:path>
            </a:pathLst>
          </a:custGeom>
          <a:solidFill>
            <a:srgbClr val="EEEEEE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944749" y="152400"/>
            <a:ext cx="7827009" cy="4838700"/>
            <a:chOff x="944749" y="152400"/>
            <a:chExt cx="7827009" cy="48387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4749" y="152400"/>
              <a:ext cx="7254507" cy="483869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75225" y="4648937"/>
              <a:ext cx="1096300" cy="333474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438975" y="184695"/>
            <a:ext cx="883919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 b="1">
                <a:solidFill>
                  <a:srgbClr val="595959"/>
                </a:solidFill>
                <a:latin typeface="Arial"/>
                <a:cs typeface="Arial"/>
              </a:rPr>
              <a:t>CASOS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15" b="1">
                <a:solidFill>
                  <a:srgbClr val="595959"/>
                </a:solidFill>
                <a:latin typeface="Arial"/>
                <a:cs typeface="Arial"/>
              </a:rPr>
              <a:t>DE</a:t>
            </a: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650" spc="10" b="1">
                <a:solidFill>
                  <a:srgbClr val="595959"/>
                </a:solidFill>
                <a:latin typeface="Arial"/>
                <a:cs typeface="Arial"/>
              </a:rPr>
              <a:t>ESTUDIO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5961047" cy="514349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66149" y="0"/>
              <a:ext cx="4177848" cy="260534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66149" y="2240624"/>
              <a:ext cx="4177847" cy="2902875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438975" y="184695"/>
            <a:ext cx="883919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 b="1">
                <a:solidFill>
                  <a:srgbClr val="FFFFFF"/>
                </a:solidFill>
                <a:latin typeface="Arial"/>
                <a:cs typeface="Arial"/>
              </a:rPr>
              <a:t>CASOS</a:t>
            </a:r>
            <a:r>
              <a:rPr dirty="0" sz="650" spc="-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650" spc="15" b="1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dirty="0" sz="650" spc="-1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650" spc="10" b="1">
                <a:solidFill>
                  <a:srgbClr val="FFFFFF"/>
                </a:solidFill>
                <a:latin typeface="Arial"/>
                <a:cs typeface="Arial"/>
              </a:rPr>
              <a:t>ESTUDIO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98511" y="4746250"/>
            <a:ext cx="840974" cy="1387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80474" y="700261"/>
            <a:ext cx="5185410" cy="3100070"/>
          </a:xfrm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algn="just" marL="12700" marR="5080">
              <a:lnSpc>
                <a:spcPct val="100400"/>
              </a:lnSpc>
              <a:spcBef>
                <a:spcPts val="90"/>
              </a:spcBef>
            </a:pPr>
            <a:r>
              <a:rPr dirty="0" spc="-45"/>
              <a:t>¿Ǫué</a:t>
            </a:r>
            <a:r>
              <a:rPr dirty="0" spc="-229"/>
              <a:t> </a:t>
            </a:r>
            <a:r>
              <a:rPr dirty="0" spc="505"/>
              <a:t>dice</a:t>
            </a:r>
            <a:r>
              <a:rPr dirty="0" spc="-229"/>
              <a:t> </a:t>
            </a:r>
            <a:r>
              <a:rPr dirty="0" spc="350"/>
              <a:t>la </a:t>
            </a:r>
            <a:r>
              <a:rPr dirty="0" spc="-1850"/>
              <a:t> </a:t>
            </a:r>
            <a:r>
              <a:rPr dirty="0" spc="580"/>
              <a:t>gente</a:t>
            </a:r>
            <a:r>
              <a:rPr dirty="0" spc="-254"/>
              <a:t> </a:t>
            </a:r>
            <a:r>
              <a:rPr dirty="0" spc="495"/>
              <a:t>sobre </a:t>
            </a:r>
            <a:r>
              <a:rPr dirty="0" spc="-1850"/>
              <a:t> </a:t>
            </a:r>
            <a:r>
              <a:rPr dirty="0" spc="90" b="1" i="0">
                <a:latin typeface="Arial"/>
                <a:cs typeface="Arial"/>
              </a:rPr>
              <a:t>Palo</a:t>
            </a:r>
            <a:r>
              <a:rPr dirty="0" spc="-215" b="1" i="0">
                <a:latin typeface="Arial"/>
                <a:cs typeface="Arial"/>
              </a:rPr>
              <a:t> </a:t>
            </a:r>
            <a:r>
              <a:rPr dirty="0" spc="225" b="1" i="0">
                <a:latin typeface="Arial"/>
                <a:cs typeface="Arial"/>
              </a:rPr>
              <a:t>Seco</a:t>
            </a:r>
            <a:r>
              <a:rPr dirty="0" spc="225"/>
              <a:t>?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4300" y="3818811"/>
            <a:ext cx="383349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40" i="1">
                <a:solidFill>
                  <a:srgbClr val="EEEEEE"/>
                </a:solidFill>
                <a:latin typeface="Arial"/>
                <a:cs typeface="Arial"/>
              </a:rPr>
              <a:t>Nuestras</a:t>
            </a:r>
            <a:r>
              <a:rPr dirty="0" sz="800" spc="-25" i="1">
                <a:solidFill>
                  <a:srgbClr val="EEEEEE"/>
                </a:solidFill>
                <a:latin typeface="Arial"/>
                <a:cs typeface="Arial"/>
              </a:rPr>
              <a:t> </a:t>
            </a:r>
            <a:r>
              <a:rPr dirty="0" sz="800" spc="45" i="1">
                <a:solidFill>
                  <a:srgbClr val="EEEEEE"/>
                </a:solidFill>
                <a:latin typeface="Arial"/>
                <a:cs typeface="Arial"/>
              </a:rPr>
              <a:t>madres</a:t>
            </a:r>
            <a:r>
              <a:rPr dirty="0" sz="800" spc="-20" i="1">
                <a:solidFill>
                  <a:srgbClr val="EEEEEE"/>
                </a:solidFill>
                <a:latin typeface="Arial"/>
                <a:cs typeface="Arial"/>
              </a:rPr>
              <a:t> </a:t>
            </a:r>
            <a:r>
              <a:rPr dirty="0" sz="800" spc="50" i="1">
                <a:solidFill>
                  <a:srgbClr val="EEEEEE"/>
                </a:solidFill>
                <a:latin typeface="Arial"/>
                <a:cs typeface="Arial"/>
              </a:rPr>
              <a:t>dicen</a:t>
            </a:r>
            <a:r>
              <a:rPr dirty="0" sz="800" spc="-20" i="1">
                <a:solidFill>
                  <a:srgbClr val="EEEEEE"/>
                </a:solidFill>
                <a:latin typeface="Arial"/>
                <a:cs typeface="Arial"/>
              </a:rPr>
              <a:t> </a:t>
            </a:r>
            <a:r>
              <a:rPr dirty="0" sz="800" spc="65" i="1">
                <a:solidFill>
                  <a:srgbClr val="EEEEEE"/>
                </a:solidFill>
                <a:latin typeface="Arial"/>
                <a:cs typeface="Arial"/>
              </a:rPr>
              <a:t>cosas</a:t>
            </a:r>
            <a:r>
              <a:rPr dirty="0" sz="800" spc="-20" i="1">
                <a:solidFill>
                  <a:srgbClr val="EEEEEE"/>
                </a:solidFill>
                <a:latin typeface="Arial"/>
                <a:cs typeface="Arial"/>
              </a:rPr>
              <a:t> </a:t>
            </a:r>
            <a:r>
              <a:rPr dirty="0" sz="800" spc="45" i="1">
                <a:solidFill>
                  <a:srgbClr val="EEEEEE"/>
                </a:solidFill>
                <a:latin typeface="Arial"/>
                <a:cs typeface="Arial"/>
              </a:rPr>
              <a:t>aún</a:t>
            </a:r>
            <a:r>
              <a:rPr dirty="0" sz="800" spc="-20" i="1">
                <a:solidFill>
                  <a:srgbClr val="EEEEEE"/>
                </a:solidFill>
                <a:latin typeface="Arial"/>
                <a:cs typeface="Arial"/>
              </a:rPr>
              <a:t> </a:t>
            </a:r>
            <a:r>
              <a:rPr dirty="0" sz="800" spc="45" i="1">
                <a:solidFill>
                  <a:srgbClr val="EEEEEE"/>
                </a:solidFill>
                <a:latin typeface="Arial"/>
                <a:cs typeface="Arial"/>
              </a:rPr>
              <a:t>más</a:t>
            </a:r>
            <a:r>
              <a:rPr dirty="0" sz="800" spc="-20" i="1">
                <a:solidFill>
                  <a:srgbClr val="EEEEEE"/>
                </a:solidFill>
                <a:latin typeface="Arial"/>
                <a:cs typeface="Arial"/>
              </a:rPr>
              <a:t> </a:t>
            </a:r>
            <a:r>
              <a:rPr dirty="0" sz="800" spc="40" i="1">
                <a:solidFill>
                  <a:srgbClr val="EEEEEE"/>
                </a:solidFill>
                <a:latin typeface="Arial"/>
                <a:cs typeface="Arial"/>
              </a:rPr>
              <a:t>buenas,</a:t>
            </a:r>
            <a:r>
              <a:rPr dirty="0" sz="800" spc="-20" i="1">
                <a:solidFill>
                  <a:srgbClr val="EEEEEE"/>
                </a:solidFill>
                <a:latin typeface="Arial"/>
                <a:cs typeface="Arial"/>
              </a:rPr>
              <a:t> </a:t>
            </a:r>
            <a:r>
              <a:rPr dirty="0" sz="800" spc="20" i="1">
                <a:solidFill>
                  <a:srgbClr val="EEEEEE"/>
                </a:solidFill>
                <a:latin typeface="Arial"/>
                <a:cs typeface="Arial"/>
              </a:rPr>
              <a:t>pero...</a:t>
            </a:r>
            <a:r>
              <a:rPr dirty="0" sz="800" spc="-20" i="1">
                <a:solidFill>
                  <a:srgbClr val="EEEEEE"/>
                </a:solidFill>
                <a:latin typeface="Arial"/>
                <a:cs typeface="Arial"/>
              </a:rPr>
              <a:t> </a:t>
            </a:r>
            <a:r>
              <a:rPr dirty="0" sz="800" spc="5" i="1">
                <a:solidFill>
                  <a:srgbClr val="EEEEEE"/>
                </a:solidFill>
                <a:latin typeface="Arial"/>
                <a:cs typeface="Arial"/>
              </a:rPr>
              <a:t>Son</a:t>
            </a:r>
            <a:r>
              <a:rPr dirty="0" sz="800" spc="-20" i="1">
                <a:solidFill>
                  <a:srgbClr val="EEEEEE"/>
                </a:solidFill>
                <a:latin typeface="Arial"/>
                <a:cs typeface="Arial"/>
              </a:rPr>
              <a:t> </a:t>
            </a:r>
            <a:r>
              <a:rPr dirty="0" sz="800" spc="50" i="1">
                <a:solidFill>
                  <a:srgbClr val="EEEEEE"/>
                </a:solidFill>
                <a:latin typeface="Arial"/>
                <a:cs typeface="Arial"/>
              </a:rPr>
              <a:t>nuestras</a:t>
            </a:r>
            <a:r>
              <a:rPr dirty="0" sz="800" spc="-20" i="1">
                <a:solidFill>
                  <a:srgbClr val="EEEEEE"/>
                </a:solidFill>
                <a:latin typeface="Arial"/>
                <a:cs typeface="Arial"/>
              </a:rPr>
              <a:t> </a:t>
            </a:r>
            <a:r>
              <a:rPr dirty="0" sz="800" spc="35" i="1">
                <a:solidFill>
                  <a:srgbClr val="EEEEEE"/>
                </a:solidFill>
                <a:latin typeface="Arial"/>
                <a:cs typeface="Arial"/>
              </a:rPr>
              <a:t>madres.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798250" y="1853403"/>
            <a:ext cx="5587365" cy="971550"/>
          </a:xfrm>
          <a:prstGeom prst="rect">
            <a:avLst/>
          </a:prstGeom>
        </p:spPr>
        <p:txBody>
          <a:bodyPr wrap="square" lIns="0" tIns="30480" rIns="0" bIns="0" rtlCol="0" vert="horz">
            <a:spAutoFit/>
          </a:bodyPr>
          <a:lstStyle/>
          <a:p>
            <a:pPr marL="12700" marR="5080">
              <a:lnSpc>
                <a:spcPts val="1839"/>
              </a:lnSpc>
              <a:spcBef>
                <a:spcPts val="240"/>
              </a:spcBef>
            </a:pPr>
            <a:r>
              <a:rPr dirty="0" sz="1600" spc="-85" i="1">
                <a:solidFill>
                  <a:srgbClr val="2C2C2C"/>
                </a:solidFill>
                <a:latin typeface="Verdana"/>
                <a:cs typeface="Verdana"/>
              </a:rPr>
              <a:t>P</a:t>
            </a:r>
            <a:r>
              <a:rPr dirty="0" sz="1600" spc="20" i="1">
                <a:solidFill>
                  <a:srgbClr val="2C2C2C"/>
                </a:solidFill>
                <a:latin typeface="Verdana"/>
                <a:cs typeface="Verdana"/>
              </a:rPr>
              <a:t>ed</a:t>
            </a:r>
            <a:r>
              <a:rPr dirty="0" sz="1600" spc="-5" i="1">
                <a:solidFill>
                  <a:srgbClr val="2C2C2C"/>
                </a:solidFill>
                <a:latin typeface="Verdana"/>
                <a:cs typeface="Verdana"/>
              </a:rPr>
              <a:t>r</a:t>
            </a:r>
            <a:r>
              <a:rPr dirty="0" sz="1600" spc="85" i="1">
                <a:solidFill>
                  <a:srgbClr val="2C2C2C"/>
                </a:solidFill>
                <a:latin typeface="Verdana"/>
                <a:cs typeface="Verdana"/>
              </a:rPr>
              <a:t>o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80" i="1">
                <a:solidFill>
                  <a:srgbClr val="2C2C2C"/>
                </a:solidFill>
                <a:latin typeface="Verdana"/>
                <a:cs typeface="Verdana"/>
              </a:rPr>
              <a:t>e</a:t>
            </a:r>
            <a:r>
              <a:rPr dirty="0" sz="1600" spc="75" i="1">
                <a:solidFill>
                  <a:srgbClr val="2C2C2C"/>
                </a:solidFill>
                <a:latin typeface="Verdana"/>
                <a:cs typeface="Verdana"/>
              </a:rPr>
              <a:t>s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-40" i="1">
                <a:solidFill>
                  <a:srgbClr val="2C2C2C"/>
                </a:solidFill>
                <a:latin typeface="Verdana"/>
                <a:cs typeface="Verdana"/>
              </a:rPr>
              <a:t>un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i="1">
                <a:solidFill>
                  <a:srgbClr val="2C2C2C"/>
                </a:solidFill>
                <a:latin typeface="Verdana"/>
                <a:cs typeface="Verdana"/>
              </a:rPr>
              <a:t>g</a:t>
            </a:r>
            <a:r>
              <a:rPr dirty="0" sz="1600" spc="-20" i="1">
                <a:solidFill>
                  <a:srgbClr val="2C2C2C"/>
                </a:solidFill>
                <a:latin typeface="Verdana"/>
                <a:cs typeface="Verdana"/>
              </a:rPr>
              <a:t>r</a:t>
            </a:r>
            <a:r>
              <a:rPr dirty="0" sz="1600" spc="25" i="1">
                <a:solidFill>
                  <a:srgbClr val="2C2C2C"/>
                </a:solidFill>
                <a:latin typeface="Verdana"/>
                <a:cs typeface="Verdana"/>
              </a:rPr>
              <a:t>an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-15" i="1">
                <a:solidFill>
                  <a:srgbClr val="2C2C2C"/>
                </a:solidFill>
                <a:latin typeface="Verdana"/>
                <a:cs typeface="Verdana"/>
              </a:rPr>
              <a:t>p</a:t>
            </a:r>
            <a:r>
              <a:rPr dirty="0" sz="1600" spc="-25" i="1">
                <a:solidFill>
                  <a:srgbClr val="2C2C2C"/>
                </a:solidFill>
                <a:latin typeface="Verdana"/>
                <a:cs typeface="Verdana"/>
              </a:rPr>
              <a:t>r</a:t>
            </a:r>
            <a:r>
              <a:rPr dirty="0" sz="1600" spc="75" i="1">
                <a:solidFill>
                  <a:srgbClr val="2C2C2C"/>
                </a:solidFill>
                <a:latin typeface="Verdana"/>
                <a:cs typeface="Verdana"/>
              </a:rPr>
              <a:t>o</a:t>
            </a:r>
            <a:r>
              <a:rPr dirty="0" sz="1600" spc="45" i="1">
                <a:solidFill>
                  <a:srgbClr val="2C2C2C"/>
                </a:solidFill>
                <a:latin typeface="Verdana"/>
                <a:cs typeface="Verdana"/>
              </a:rPr>
              <a:t>f</a:t>
            </a:r>
            <a:r>
              <a:rPr dirty="0" sz="1600" i="1">
                <a:solidFill>
                  <a:srgbClr val="2C2C2C"/>
                </a:solidFill>
                <a:latin typeface="Verdana"/>
                <a:cs typeface="Verdana"/>
              </a:rPr>
              <a:t>esional</a:t>
            </a:r>
            <a:r>
              <a:rPr dirty="0" sz="1600" spc="5" i="1">
                <a:solidFill>
                  <a:srgbClr val="2C2C2C"/>
                </a:solidFill>
                <a:latin typeface="Verdana"/>
                <a:cs typeface="Verdana"/>
              </a:rPr>
              <a:t>,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100" i="1">
                <a:solidFill>
                  <a:srgbClr val="2C2C2C"/>
                </a:solidFill>
                <a:latin typeface="Verdana"/>
                <a:cs typeface="Verdana"/>
              </a:rPr>
              <a:t>conoce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25" i="1">
                <a:solidFill>
                  <a:srgbClr val="2C2C2C"/>
                </a:solidFill>
                <a:latin typeface="Verdana"/>
                <a:cs typeface="Verdana"/>
              </a:rPr>
              <a:t>e</a:t>
            </a:r>
            <a:r>
              <a:rPr dirty="0" sz="1600" spc="10" i="1">
                <a:solidFill>
                  <a:srgbClr val="2C2C2C"/>
                </a:solidFill>
                <a:latin typeface="Verdana"/>
                <a:cs typeface="Verdana"/>
              </a:rPr>
              <a:t>l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-20" i="1">
                <a:solidFill>
                  <a:srgbClr val="2C2C2C"/>
                </a:solidFill>
                <a:latin typeface="Verdana"/>
                <a:cs typeface="Verdana"/>
              </a:rPr>
              <a:t>mundo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20" i="1">
                <a:solidFill>
                  <a:srgbClr val="2C2C2C"/>
                </a:solidFill>
                <a:latin typeface="Verdana"/>
                <a:cs typeface="Verdana"/>
              </a:rPr>
              <a:t>del</a:t>
            </a:r>
            <a:r>
              <a:rPr dirty="0" sz="1600" spc="-14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-170" i="1">
                <a:solidFill>
                  <a:srgbClr val="2C2C2C"/>
                </a:solidFill>
                <a:latin typeface="Verdana"/>
                <a:cs typeface="Verdana"/>
              </a:rPr>
              <a:t>S</a:t>
            </a:r>
            <a:r>
              <a:rPr dirty="0" sz="1600" spc="-225" i="1">
                <a:solidFill>
                  <a:srgbClr val="2C2C2C"/>
                </a:solidFill>
                <a:latin typeface="Verdana"/>
                <a:cs typeface="Verdana"/>
              </a:rPr>
              <a:t>E</a:t>
            </a:r>
            <a:r>
              <a:rPr dirty="0" sz="1600" spc="-90" i="1">
                <a:solidFill>
                  <a:srgbClr val="2C2C2C"/>
                </a:solidFill>
                <a:latin typeface="Verdana"/>
                <a:cs typeface="Verdana"/>
              </a:rPr>
              <a:t>O  </a:t>
            </a:r>
            <a:r>
              <a:rPr dirty="0" sz="1600" spc="-114" i="1">
                <a:solidFill>
                  <a:srgbClr val="2C2C2C"/>
                </a:solidFill>
                <a:latin typeface="Verdana"/>
                <a:cs typeface="Verdana"/>
              </a:rPr>
              <a:t>y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80" i="1">
                <a:solidFill>
                  <a:srgbClr val="2C2C2C"/>
                </a:solidFill>
                <a:latin typeface="Verdana"/>
                <a:cs typeface="Verdana"/>
              </a:rPr>
              <a:t>e</a:t>
            </a:r>
            <a:r>
              <a:rPr dirty="0" sz="1600" spc="75" i="1">
                <a:solidFill>
                  <a:srgbClr val="2C2C2C"/>
                </a:solidFill>
                <a:latin typeface="Verdana"/>
                <a:cs typeface="Verdana"/>
              </a:rPr>
              <a:t>s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60" i="1">
                <a:solidFill>
                  <a:srgbClr val="2C2C2C"/>
                </a:solidFill>
                <a:latin typeface="Verdana"/>
                <a:cs typeface="Verdana"/>
              </a:rPr>
              <a:t>capaz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50" i="1">
                <a:solidFill>
                  <a:srgbClr val="2C2C2C"/>
                </a:solidFill>
                <a:latin typeface="Verdana"/>
                <a:cs typeface="Verdana"/>
              </a:rPr>
              <a:t>de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35" i="1">
                <a:solidFill>
                  <a:srgbClr val="2C2C2C"/>
                </a:solidFill>
                <a:latin typeface="Verdana"/>
                <a:cs typeface="Verdana"/>
              </a:rPr>
              <a:t>conseguir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10" i="1">
                <a:solidFill>
                  <a:srgbClr val="2C2C2C"/>
                </a:solidFill>
                <a:latin typeface="Verdana"/>
                <a:cs typeface="Verdana"/>
              </a:rPr>
              <a:t>qu</a:t>
            </a:r>
            <a:r>
              <a:rPr dirty="0" sz="1600" spc="15" i="1">
                <a:solidFill>
                  <a:srgbClr val="2C2C2C"/>
                </a:solidFill>
                <a:latin typeface="Verdana"/>
                <a:cs typeface="Verdana"/>
              </a:rPr>
              <a:t>e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30" i="1">
                <a:solidFill>
                  <a:srgbClr val="2C2C2C"/>
                </a:solidFill>
                <a:latin typeface="Verdana"/>
                <a:cs typeface="Verdana"/>
              </a:rPr>
              <a:t>lo</a:t>
            </a:r>
            <a:r>
              <a:rPr dirty="0" sz="1600" spc="40" i="1">
                <a:solidFill>
                  <a:srgbClr val="2C2C2C"/>
                </a:solidFill>
                <a:latin typeface="Verdana"/>
                <a:cs typeface="Verdana"/>
              </a:rPr>
              <a:t>s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45" i="1">
                <a:solidFill>
                  <a:srgbClr val="2C2C2C"/>
                </a:solidFill>
                <a:latin typeface="Verdana"/>
                <a:cs typeface="Verdana"/>
              </a:rPr>
              <a:t>t</a:t>
            </a:r>
            <a:r>
              <a:rPr dirty="0" sz="1600" spc="-5" i="1">
                <a:solidFill>
                  <a:srgbClr val="2C2C2C"/>
                </a:solidFill>
                <a:latin typeface="Verdana"/>
                <a:cs typeface="Verdana"/>
              </a:rPr>
              <a:t>érmino</a:t>
            </a:r>
            <a:r>
              <a:rPr dirty="0" sz="1600" i="1">
                <a:solidFill>
                  <a:srgbClr val="2C2C2C"/>
                </a:solidFill>
                <a:latin typeface="Verdana"/>
                <a:cs typeface="Verdana"/>
              </a:rPr>
              <a:t>s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5" i="1">
                <a:solidFill>
                  <a:srgbClr val="2C2C2C"/>
                </a:solidFill>
                <a:latin typeface="Verdana"/>
                <a:cs typeface="Verdana"/>
              </a:rPr>
              <a:t>más  </a:t>
            </a:r>
            <a:r>
              <a:rPr dirty="0" sz="1600" spc="25" i="1">
                <a:solidFill>
                  <a:srgbClr val="2C2C2C"/>
                </a:solidFill>
                <a:latin typeface="Verdana"/>
                <a:cs typeface="Verdana"/>
              </a:rPr>
              <a:t>complejos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50" i="1">
                <a:solidFill>
                  <a:srgbClr val="2C2C2C"/>
                </a:solidFill>
                <a:latin typeface="Verdana"/>
                <a:cs typeface="Verdana"/>
              </a:rPr>
              <a:t>sean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45" i="1">
                <a:solidFill>
                  <a:srgbClr val="2C2C2C"/>
                </a:solidFill>
                <a:latin typeface="Verdana"/>
                <a:cs typeface="Verdana"/>
              </a:rPr>
              <a:t>f</a:t>
            </a:r>
            <a:r>
              <a:rPr dirty="0" sz="1600" spc="55" i="1">
                <a:solidFill>
                  <a:srgbClr val="2C2C2C"/>
                </a:solidFill>
                <a:latin typeface="Verdana"/>
                <a:cs typeface="Verdana"/>
              </a:rPr>
              <a:t>áciles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50" i="1">
                <a:solidFill>
                  <a:srgbClr val="2C2C2C"/>
                </a:solidFill>
                <a:latin typeface="Verdana"/>
                <a:cs typeface="Verdana"/>
              </a:rPr>
              <a:t>de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25" i="1">
                <a:solidFill>
                  <a:srgbClr val="2C2C2C"/>
                </a:solidFill>
                <a:latin typeface="Verdana"/>
                <a:cs typeface="Verdana"/>
              </a:rPr>
              <a:t>e</a:t>
            </a:r>
            <a:r>
              <a:rPr dirty="0" sz="1600" spc="5" i="1">
                <a:solidFill>
                  <a:srgbClr val="2C2C2C"/>
                </a:solidFill>
                <a:latin typeface="Verdana"/>
                <a:cs typeface="Verdana"/>
              </a:rPr>
              <a:t>n</a:t>
            </a:r>
            <a:r>
              <a:rPr dirty="0" sz="1600" spc="45" i="1">
                <a:solidFill>
                  <a:srgbClr val="2C2C2C"/>
                </a:solidFill>
                <a:latin typeface="Verdana"/>
                <a:cs typeface="Verdana"/>
              </a:rPr>
              <a:t>t</a:t>
            </a:r>
            <a:r>
              <a:rPr dirty="0" sz="1600" spc="25" i="1">
                <a:solidFill>
                  <a:srgbClr val="2C2C2C"/>
                </a:solidFill>
                <a:latin typeface="Verdana"/>
                <a:cs typeface="Verdana"/>
              </a:rPr>
              <a:t>ende</a:t>
            </a:r>
            <a:r>
              <a:rPr dirty="0" sz="1600" spc="20" i="1">
                <a:solidFill>
                  <a:srgbClr val="2C2C2C"/>
                </a:solidFill>
                <a:latin typeface="Verdana"/>
                <a:cs typeface="Verdana"/>
              </a:rPr>
              <a:t>r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20" i="1">
                <a:solidFill>
                  <a:srgbClr val="2C2C2C"/>
                </a:solidFill>
                <a:latin typeface="Verdana"/>
                <a:cs typeface="Verdana"/>
              </a:rPr>
              <a:t>po</a:t>
            </a:r>
            <a:r>
              <a:rPr dirty="0" sz="1600" spc="15" i="1">
                <a:solidFill>
                  <a:srgbClr val="2C2C2C"/>
                </a:solidFill>
                <a:latin typeface="Verdana"/>
                <a:cs typeface="Verdana"/>
              </a:rPr>
              <a:t>r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30" i="1">
                <a:solidFill>
                  <a:srgbClr val="2C2C2C"/>
                </a:solidFill>
                <a:latin typeface="Verdana"/>
                <a:cs typeface="Verdana"/>
              </a:rPr>
              <a:t>ge</a:t>
            </a:r>
            <a:r>
              <a:rPr dirty="0" sz="1600" spc="10" i="1">
                <a:solidFill>
                  <a:srgbClr val="2C2C2C"/>
                </a:solidFill>
                <a:latin typeface="Verdana"/>
                <a:cs typeface="Verdana"/>
              </a:rPr>
              <a:t>n</a:t>
            </a:r>
            <a:r>
              <a:rPr dirty="0" sz="1600" spc="45" i="1">
                <a:solidFill>
                  <a:srgbClr val="2C2C2C"/>
                </a:solidFill>
                <a:latin typeface="Verdana"/>
                <a:cs typeface="Verdana"/>
              </a:rPr>
              <a:t>t</a:t>
            </a:r>
            <a:r>
              <a:rPr dirty="0" sz="1600" spc="90" i="1">
                <a:solidFill>
                  <a:srgbClr val="2C2C2C"/>
                </a:solidFill>
                <a:latin typeface="Verdana"/>
                <a:cs typeface="Verdana"/>
              </a:rPr>
              <a:t>e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-30" i="1">
                <a:solidFill>
                  <a:srgbClr val="2C2C2C"/>
                </a:solidFill>
                <a:latin typeface="Verdana"/>
                <a:cs typeface="Verdana"/>
              </a:rPr>
              <a:t>que,  </a:t>
            </a:r>
            <a:r>
              <a:rPr dirty="0" sz="1600" spc="55" i="1">
                <a:solidFill>
                  <a:srgbClr val="2C2C2C"/>
                </a:solidFill>
                <a:latin typeface="Verdana"/>
                <a:cs typeface="Verdana"/>
              </a:rPr>
              <a:t>como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-150" i="1">
                <a:solidFill>
                  <a:srgbClr val="2C2C2C"/>
                </a:solidFill>
                <a:latin typeface="Verdana"/>
                <a:cs typeface="Verdana"/>
              </a:rPr>
              <a:t>y</a:t>
            </a:r>
            <a:r>
              <a:rPr dirty="0" sz="1600" spc="-35" i="1">
                <a:solidFill>
                  <a:srgbClr val="2C2C2C"/>
                </a:solidFill>
                <a:latin typeface="Verdana"/>
                <a:cs typeface="Verdana"/>
              </a:rPr>
              <a:t>o,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35" i="1">
                <a:solidFill>
                  <a:srgbClr val="2C2C2C"/>
                </a:solidFill>
                <a:latin typeface="Verdana"/>
                <a:cs typeface="Verdana"/>
              </a:rPr>
              <a:t>somos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-15" i="1">
                <a:solidFill>
                  <a:srgbClr val="2C2C2C"/>
                </a:solidFill>
                <a:latin typeface="Verdana"/>
                <a:cs typeface="Verdana"/>
              </a:rPr>
              <a:t>p</a:t>
            </a:r>
            <a:r>
              <a:rPr dirty="0" sz="1600" spc="-25" i="1">
                <a:solidFill>
                  <a:srgbClr val="2C2C2C"/>
                </a:solidFill>
                <a:latin typeface="Verdana"/>
                <a:cs typeface="Verdana"/>
              </a:rPr>
              <a:t>r</a:t>
            </a:r>
            <a:r>
              <a:rPr dirty="0" sz="1600" spc="75" i="1">
                <a:solidFill>
                  <a:srgbClr val="2C2C2C"/>
                </a:solidFill>
                <a:latin typeface="Verdana"/>
                <a:cs typeface="Verdana"/>
              </a:rPr>
              <a:t>o</a:t>
            </a:r>
            <a:r>
              <a:rPr dirty="0" sz="1600" spc="45" i="1">
                <a:solidFill>
                  <a:srgbClr val="2C2C2C"/>
                </a:solidFill>
                <a:latin typeface="Verdana"/>
                <a:cs typeface="Verdana"/>
              </a:rPr>
              <a:t>f</a:t>
            </a:r>
            <a:r>
              <a:rPr dirty="0" sz="1600" spc="50" i="1">
                <a:solidFill>
                  <a:srgbClr val="2C2C2C"/>
                </a:solidFill>
                <a:latin typeface="Verdana"/>
                <a:cs typeface="Verdana"/>
              </a:rPr>
              <a:t>anos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50" i="1">
                <a:solidFill>
                  <a:srgbClr val="2C2C2C"/>
                </a:solidFill>
                <a:latin typeface="Verdana"/>
                <a:cs typeface="Verdana"/>
              </a:rPr>
              <a:t>de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5" i="1">
                <a:solidFill>
                  <a:srgbClr val="2C2C2C"/>
                </a:solidFill>
                <a:latin typeface="Verdana"/>
                <a:cs typeface="Verdana"/>
              </a:rPr>
              <a:t>l</a:t>
            </a:r>
            <a:r>
              <a:rPr dirty="0" sz="1600" spc="20" i="1">
                <a:solidFill>
                  <a:srgbClr val="2C2C2C"/>
                </a:solidFill>
                <a:latin typeface="Verdana"/>
                <a:cs typeface="Verdana"/>
              </a:rPr>
              <a:t>a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10" i="1">
                <a:solidFill>
                  <a:srgbClr val="2C2C2C"/>
                </a:solidFill>
                <a:latin typeface="Verdana"/>
                <a:cs typeface="Verdana"/>
              </a:rPr>
              <a:t>ma</a:t>
            </a:r>
            <a:r>
              <a:rPr dirty="0" sz="1600" spc="-25" i="1">
                <a:solidFill>
                  <a:srgbClr val="2C2C2C"/>
                </a:solidFill>
                <a:latin typeface="Verdana"/>
                <a:cs typeface="Verdana"/>
              </a:rPr>
              <a:t>t</a:t>
            </a:r>
            <a:r>
              <a:rPr dirty="0" sz="1600" spc="-25" i="1">
                <a:solidFill>
                  <a:srgbClr val="2C2C2C"/>
                </a:solidFill>
                <a:latin typeface="Verdana"/>
                <a:cs typeface="Verdana"/>
              </a:rPr>
              <a:t>eria.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68200" y="3084113"/>
            <a:ext cx="1034415" cy="578485"/>
          </a:xfrm>
          <a:prstGeom prst="rect">
            <a:avLst/>
          </a:prstGeom>
        </p:spPr>
        <p:txBody>
          <a:bodyPr wrap="square" lIns="0" tIns="10731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44"/>
              </a:spcBef>
            </a:pPr>
            <a:r>
              <a:rPr dirty="0" sz="1100" b="1">
                <a:solidFill>
                  <a:srgbClr val="2C2C2C"/>
                </a:solidFill>
                <a:latin typeface="Arial"/>
                <a:cs typeface="Arial"/>
              </a:rPr>
              <a:t>Marco</a:t>
            </a:r>
            <a:r>
              <a:rPr dirty="0" sz="1100" spc="-75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1100" spc="-5" b="1">
                <a:solidFill>
                  <a:srgbClr val="2C2C2C"/>
                </a:solidFill>
                <a:latin typeface="Arial"/>
                <a:cs typeface="Arial"/>
              </a:rPr>
              <a:t>Creativo</a:t>
            </a:r>
            <a:endParaRPr sz="11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dirty="0" sz="700" spc="-5" b="1">
                <a:solidFill>
                  <a:srgbClr val="999999"/>
                </a:solidFill>
                <a:latin typeface="Arial"/>
                <a:cs typeface="Arial"/>
              </a:rPr>
              <a:t>CEO</a:t>
            </a:r>
            <a:endParaRPr sz="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700" b="1">
                <a:solidFill>
                  <a:srgbClr val="999999"/>
                </a:solidFill>
                <a:latin typeface="Arial"/>
                <a:cs typeface="Arial"/>
              </a:rPr>
              <a:t>Marco</a:t>
            </a:r>
            <a:r>
              <a:rPr dirty="0" sz="700" spc="-5" b="1">
                <a:solidFill>
                  <a:srgbClr val="999999"/>
                </a:solidFill>
                <a:latin typeface="Arial"/>
                <a:cs typeface="Arial"/>
              </a:rPr>
              <a:t> Creativo</a:t>
            </a:r>
            <a:endParaRPr sz="7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57875" y="902975"/>
            <a:ext cx="448945" cy="1549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0">
                <a:solidFill>
                  <a:srgbClr val="2C2C2C"/>
                </a:solidFill>
                <a:latin typeface="Arial MT"/>
                <a:cs typeface="Arial MT"/>
              </a:rPr>
              <a:t>“</a:t>
            </a:r>
            <a:endParaRPr sz="1000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38975" y="184695"/>
            <a:ext cx="61976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0" b="1">
                <a:solidFill>
                  <a:srgbClr val="595959"/>
                </a:solidFill>
                <a:latin typeface="Arial"/>
                <a:cs typeface="Arial"/>
              </a:rPr>
              <a:t>TESTIMONIOS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798250" y="1850946"/>
            <a:ext cx="5370830" cy="105791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5800"/>
              </a:lnSpc>
              <a:spcBef>
                <a:spcPts val="95"/>
              </a:spcBef>
            </a:pPr>
            <a:r>
              <a:rPr dirty="0" sz="1600" spc="5" i="1">
                <a:solidFill>
                  <a:srgbClr val="2C2C2C"/>
                </a:solidFill>
                <a:latin typeface="Verdana"/>
                <a:cs typeface="Verdana"/>
              </a:rPr>
              <a:t>Palo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40" i="1">
                <a:solidFill>
                  <a:srgbClr val="2C2C2C"/>
                </a:solidFill>
                <a:latin typeface="Verdana"/>
                <a:cs typeface="Verdana"/>
              </a:rPr>
              <a:t>Seco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5" i="1">
                <a:solidFill>
                  <a:srgbClr val="2C2C2C"/>
                </a:solidFill>
                <a:latin typeface="Verdana"/>
                <a:cs typeface="Verdana"/>
              </a:rPr>
              <a:t>han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55" i="1">
                <a:solidFill>
                  <a:srgbClr val="2C2C2C"/>
                </a:solidFill>
                <a:latin typeface="Verdana"/>
                <a:cs typeface="Verdana"/>
              </a:rPr>
              <a:t>hecho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-40" i="1">
                <a:solidFill>
                  <a:srgbClr val="2C2C2C"/>
                </a:solidFill>
                <a:latin typeface="Verdana"/>
                <a:cs typeface="Verdana"/>
              </a:rPr>
              <a:t>un</a:t>
            </a:r>
            <a:r>
              <a:rPr dirty="0" sz="1600" spc="-15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5" i="1">
                <a:solidFill>
                  <a:srgbClr val="2C2C2C"/>
                </a:solidFill>
                <a:latin typeface="Verdana"/>
                <a:cs typeface="Verdana"/>
              </a:rPr>
              <a:t>gran</a:t>
            </a:r>
            <a:r>
              <a:rPr dirty="0" sz="1600" spc="-15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20" i="1">
                <a:solidFill>
                  <a:srgbClr val="2C2C2C"/>
                </a:solidFill>
                <a:latin typeface="Verdana"/>
                <a:cs typeface="Verdana"/>
              </a:rPr>
              <a:t>trabajo</a:t>
            </a:r>
            <a:r>
              <a:rPr dirty="0" sz="1600" spc="-15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30" i="1">
                <a:solidFill>
                  <a:srgbClr val="2C2C2C"/>
                </a:solidFill>
                <a:latin typeface="Verdana"/>
                <a:cs typeface="Verdana"/>
              </a:rPr>
              <a:t>en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30" i="1">
                <a:solidFill>
                  <a:srgbClr val="2C2C2C"/>
                </a:solidFill>
                <a:latin typeface="Verdana"/>
                <a:cs typeface="Verdana"/>
              </a:rPr>
              <a:t>los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20" i="1">
                <a:solidFill>
                  <a:srgbClr val="2C2C2C"/>
                </a:solidFill>
                <a:latin typeface="Verdana"/>
                <a:cs typeface="Verdana"/>
              </a:rPr>
              <a:t>distintos </a:t>
            </a:r>
            <a:r>
              <a:rPr dirty="0" sz="1600" spc="-54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30" i="1">
                <a:solidFill>
                  <a:srgbClr val="2C2C2C"/>
                </a:solidFill>
                <a:latin typeface="Verdana"/>
                <a:cs typeface="Verdana"/>
              </a:rPr>
              <a:t>proyectos </a:t>
            </a:r>
            <a:r>
              <a:rPr dirty="0" sz="1600" spc="35" i="1">
                <a:solidFill>
                  <a:srgbClr val="2C2C2C"/>
                </a:solidFill>
                <a:latin typeface="Verdana"/>
                <a:cs typeface="Verdana"/>
              </a:rPr>
              <a:t>donde </a:t>
            </a:r>
            <a:r>
              <a:rPr dirty="0" sz="1600" spc="30" i="1">
                <a:solidFill>
                  <a:srgbClr val="2C2C2C"/>
                </a:solidFill>
                <a:latin typeface="Verdana"/>
                <a:cs typeface="Verdana"/>
              </a:rPr>
              <a:t>he </a:t>
            </a:r>
            <a:r>
              <a:rPr dirty="0" sz="1600" spc="25" i="1">
                <a:solidFill>
                  <a:srgbClr val="2C2C2C"/>
                </a:solidFill>
                <a:latin typeface="Verdana"/>
                <a:cs typeface="Verdana"/>
              </a:rPr>
              <a:t>trabajado </a:t>
            </a:r>
            <a:r>
              <a:rPr dirty="0" sz="1600" spc="80" i="1">
                <a:solidFill>
                  <a:srgbClr val="2C2C2C"/>
                </a:solidFill>
                <a:latin typeface="Verdana"/>
                <a:cs typeface="Verdana"/>
              </a:rPr>
              <a:t>con </a:t>
            </a:r>
            <a:r>
              <a:rPr dirty="0" sz="1600" spc="25" i="1">
                <a:solidFill>
                  <a:srgbClr val="2C2C2C"/>
                </a:solidFill>
                <a:latin typeface="Verdana"/>
                <a:cs typeface="Verdana"/>
              </a:rPr>
              <a:t>ellos </a:t>
            </a:r>
            <a:r>
              <a:rPr dirty="0" sz="1600" spc="5" i="1">
                <a:solidFill>
                  <a:srgbClr val="2C2C2C"/>
                </a:solidFill>
                <a:latin typeface="Verdana"/>
                <a:cs typeface="Verdana"/>
              </a:rPr>
              <a:t>siempre </a:t>
            </a:r>
            <a:r>
              <a:rPr dirty="0" sz="1600" spc="1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30" i="1">
                <a:solidFill>
                  <a:srgbClr val="2C2C2C"/>
                </a:solidFill>
                <a:latin typeface="Verdana"/>
                <a:cs typeface="Verdana"/>
              </a:rPr>
              <a:t>entregando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40" i="1">
                <a:solidFill>
                  <a:srgbClr val="2C2C2C"/>
                </a:solidFill>
                <a:latin typeface="Verdana"/>
                <a:cs typeface="Verdana"/>
              </a:rPr>
              <a:t>calidad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-114" i="1">
                <a:solidFill>
                  <a:srgbClr val="2C2C2C"/>
                </a:solidFill>
                <a:latin typeface="Verdana"/>
                <a:cs typeface="Verdana"/>
              </a:rPr>
              <a:t>y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10" i="1">
                <a:solidFill>
                  <a:srgbClr val="2C2C2C"/>
                </a:solidFill>
                <a:latin typeface="Verdana"/>
                <a:cs typeface="Verdana"/>
              </a:rPr>
              <a:t>cumpliendo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80" i="1">
                <a:solidFill>
                  <a:srgbClr val="2C2C2C"/>
                </a:solidFill>
                <a:latin typeface="Verdana"/>
                <a:cs typeface="Verdana"/>
              </a:rPr>
              <a:t>con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30" i="1">
                <a:solidFill>
                  <a:srgbClr val="2C2C2C"/>
                </a:solidFill>
                <a:latin typeface="Verdana"/>
                <a:cs typeface="Verdana"/>
              </a:rPr>
              <a:t>los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25" i="1">
                <a:solidFill>
                  <a:srgbClr val="2C2C2C"/>
                </a:solidFill>
                <a:latin typeface="Verdana"/>
                <a:cs typeface="Verdana"/>
              </a:rPr>
              <a:t>deadlines </a:t>
            </a:r>
            <a:r>
              <a:rPr dirty="0" sz="1600" spc="3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20" i="1">
                <a:solidFill>
                  <a:srgbClr val="2C2C2C"/>
                </a:solidFill>
                <a:latin typeface="Verdana"/>
                <a:cs typeface="Verdana"/>
              </a:rPr>
              <a:t>del</a:t>
            </a:r>
            <a:r>
              <a:rPr dirty="0" sz="1600" spc="-160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-15" i="1">
                <a:solidFill>
                  <a:srgbClr val="2C2C2C"/>
                </a:solidFill>
                <a:latin typeface="Verdana"/>
                <a:cs typeface="Verdana"/>
              </a:rPr>
              <a:t>p</a:t>
            </a:r>
            <a:r>
              <a:rPr dirty="0" sz="1600" spc="-25" i="1">
                <a:solidFill>
                  <a:srgbClr val="2C2C2C"/>
                </a:solidFill>
                <a:latin typeface="Verdana"/>
                <a:cs typeface="Verdana"/>
              </a:rPr>
              <a:t>r</a:t>
            </a:r>
            <a:r>
              <a:rPr dirty="0" sz="1600" spc="30" i="1">
                <a:solidFill>
                  <a:srgbClr val="2C2C2C"/>
                </a:solidFill>
                <a:latin typeface="Verdana"/>
                <a:cs typeface="Verdana"/>
              </a:rPr>
              <a:t>o</a:t>
            </a:r>
            <a:r>
              <a:rPr dirty="0" sz="1600" spc="-150" i="1">
                <a:solidFill>
                  <a:srgbClr val="2C2C2C"/>
                </a:solidFill>
                <a:latin typeface="Verdana"/>
                <a:cs typeface="Verdana"/>
              </a:rPr>
              <a:t>y</a:t>
            </a:r>
            <a:r>
              <a:rPr dirty="0" sz="1600" spc="140" i="1">
                <a:solidFill>
                  <a:srgbClr val="2C2C2C"/>
                </a:solidFill>
                <a:latin typeface="Verdana"/>
                <a:cs typeface="Verdana"/>
              </a:rPr>
              <a:t>e</a:t>
            </a:r>
            <a:r>
              <a:rPr dirty="0" sz="1600" spc="105" i="1">
                <a:solidFill>
                  <a:srgbClr val="2C2C2C"/>
                </a:solidFill>
                <a:latin typeface="Verdana"/>
                <a:cs typeface="Verdana"/>
              </a:rPr>
              <a:t>c</a:t>
            </a:r>
            <a:r>
              <a:rPr dirty="0" sz="1600" spc="45" i="1">
                <a:solidFill>
                  <a:srgbClr val="2C2C2C"/>
                </a:solidFill>
                <a:latin typeface="Verdana"/>
                <a:cs typeface="Verdana"/>
              </a:rPr>
              <a:t>t</a:t>
            </a:r>
            <a:r>
              <a:rPr dirty="0" sz="1600" spc="-50" i="1">
                <a:solidFill>
                  <a:srgbClr val="2C2C2C"/>
                </a:solidFill>
                <a:latin typeface="Verdana"/>
                <a:cs typeface="Verdana"/>
              </a:rPr>
              <a:t>o.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98250" y="3100464"/>
            <a:ext cx="1181100" cy="578485"/>
          </a:xfrm>
          <a:prstGeom prst="rect">
            <a:avLst/>
          </a:prstGeom>
        </p:spPr>
        <p:txBody>
          <a:bodyPr wrap="square" lIns="0" tIns="10731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44"/>
              </a:spcBef>
            </a:pPr>
            <a:r>
              <a:rPr dirty="0" sz="1100" spc="-5" b="1">
                <a:solidFill>
                  <a:srgbClr val="2C2C2C"/>
                </a:solidFill>
                <a:latin typeface="Arial"/>
                <a:cs typeface="Arial"/>
              </a:rPr>
              <a:t>Jonathan</a:t>
            </a:r>
            <a:r>
              <a:rPr dirty="0" sz="1100" spc="-70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1100" spc="-5" b="1">
                <a:solidFill>
                  <a:srgbClr val="2C2C2C"/>
                </a:solidFill>
                <a:latin typeface="Arial"/>
                <a:cs typeface="Arial"/>
              </a:rPr>
              <a:t>Seoane</a:t>
            </a:r>
            <a:endParaRPr sz="1100">
              <a:latin typeface="Arial"/>
              <a:cs typeface="Arial"/>
            </a:endParaRPr>
          </a:p>
          <a:p>
            <a:pPr marL="12700" marR="805180">
              <a:lnSpc>
                <a:spcPct val="114999"/>
              </a:lnSpc>
              <a:spcBef>
                <a:spcPts val="355"/>
              </a:spcBef>
            </a:pPr>
            <a:r>
              <a:rPr dirty="0" sz="700" spc="-5" b="1">
                <a:solidFill>
                  <a:srgbClr val="999999"/>
                </a:solidFill>
                <a:latin typeface="Arial"/>
                <a:cs typeface="Arial"/>
              </a:rPr>
              <a:t>Founder  </a:t>
            </a:r>
            <a:r>
              <a:rPr dirty="0" sz="700" spc="-10" b="1">
                <a:solidFill>
                  <a:srgbClr val="999999"/>
                </a:solidFill>
                <a:latin typeface="Arial"/>
                <a:cs typeface="Arial"/>
              </a:rPr>
              <a:t>Wefox</a:t>
            </a:r>
            <a:endParaRPr sz="7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57875" y="902975"/>
            <a:ext cx="448945" cy="1549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0">
                <a:solidFill>
                  <a:srgbClr val="2C2C2C"/>
                </a:solidFill>
                <a:latin typeface="Arial MT"/>
                <a:cs typeface="Arial MT"/>
              </a:rPr>
              <a:t>“</a:t>
            </a:r>
            <a:endParaRPr sz="1000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38975" y="184695"/>
            <a:ext cx="61976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0" b="1">
                <a:solidFill>
                  <a:srgbClr val="595959"/>
                </a:solidFill>
                <a:latin typeface="Arial"/>
                <a:cs typeface="Arial"/>
              </a:rPr>
              <a:t>TESTIMONIOS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798250" y="1826721"/>
            <a:ext cx="5459730" cy="11474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dirty="0" sz="1600" spc="-90" i="1">
                <a:solidFill>
                  <a:srgbClr val="2C2C2C"/>
                </a:solidFill>
                <a:latin typeface="Verdana"/>
                <a:cs typeface="Verdana"/>
              </a:rPr>
              <a:t>P</a:t>
            </a:r>
            <a:r>
              <a:rPr dirty="0" sz="1600" spc="30" i="1">
                <a:solidFill>
                  <a:srgbClr val="2C2C2C"/>
                </a:solidFill>
                <a:latin typeface="Verdana"/>
                <a:cs typeface="Verdana"/>
              </a:rPr>
              <a:t>alo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30" i="1">
                <a:solidFill>
                  <a:srgbClr val="2C2C2C"/>
                </a:solidFill>
                <a:latin typeface="Verdana"/>
                <a:cs typeface="Verdana"/>
              </a:rPr>
              <a:t>Sec</a:t>
            </a:r>
            <a:r>
              <a:rPr dirty="0" sz="1600" spc="35" i="1">
                <a:solidFill>
                  <a:srgbClr val="2C2C2C"/>
                </a:solidFill>
                <a:latin typeface="Verdana"/>
                <a:cs typeface="Verdana"/>
              </a:rPr>
              <a:t>o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-30" i="1">
                <a:solidFill>
                  <a:srgbClr val="2C2C2C"/>
                </a:solidFill>
                <a:latin typeface="Verdana"/>
                <a:cs typeface="Verdana"/>
              </a:rPr>
              <a:t>me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50" i="1">
                <a:solidFill>
                  <a:srgbClr val="2C2C2C"/>
                </a:solidFill>
                <a:latin typeface="Verdana"/>
                <a:cs typeface="Verdana"/>
              </a:rPr>
              <a:t>a</a:t>
            </a:r>
            <a:r>
              <a:rPr dirty="0" sz="1600" spc="-25" i="1">
                <a:solidFill>
                  <a:srgbClr val="2C2C2C"/>
                </a:solidFill>
                <a:latin typeface="Verdana"/>
                <a:cs typeface="Verdana"/>
              </a:rPr>
              <a:t>yudó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65" i="1">
                <a:solidFill>
                  <a:srgbClr val="2C2C2C"/>
                </a:solidFill>
                <a:latin typeface="Verdana"/>
                <a:cs typeface="Verdana"/>
              </a:rPr>
              <a:t>a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15" i="1">
                <a:solidFill>
                  <a:srgbClr val="2C2C2C"/>
                </a:solidFill>
                <a:latin typeface="Verdana"/>
                <a:cs typeface="Verdana"/>
              </a:rPr>
              <a:t>comp</a:t>
            </a:r>
            <a:r>
              <a:rPr dirty="0" sz="1600" spc="-10" i="1">
                <a:solidFill>
                  <a:srgbClr val="2C2C2C"/>
                </a:solidFill>
                <a:latin typeface="Verdana"/>
                <a:cs typeface="Verdana"/>
              </a:rPr>
              <a:t>r</a:t>
            </a:r>
            <a:r>
              <a:rPr dirty="0" sz="1600" spc="15" i="1">
                <a:solidFill>
                  <a:srgbClr val="2C2C2C"/>
                </a:solidFill>
                <a:latin typeface="Verdana"/>
                <a:cs typeface="Verdana"/>
              </a:rPr>
              <a:t>ende</a:t>
            </a:r>
            <a:r>
              <a:rPr dirty="0" sz="1600" spc="15" i="1">
                <a:solidFill>
                  <a:srgbClr val="2C2C2C"/>
                </a:solidFill>
                <a:latin typeface="Verdana"/>
                <a:cs typeface="Verdana"/>
              </a:rPr>
              <a:t>r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5" i="1">
                <a:solidFill>
                  <a:srgbClr val="2C2C2C"/>
                </a:solidFill>
                <a:latin typeface="Verdana"/>
                <a:cs typeface="Verdana"/>
              </a:rPr>
              <a:t>qu</a:t>
            </a:r>
            <a:r>
              <a:rPr dirty="0" sz="1600" spc="10" i="1">
                <a:solidFill>
                  <a:srgbClr val="2C2C2C"/>
                </a:solidFill>
                <a:latin typeface="Verdana"/>
                <a:cs typeface="Verdana"/>
              </a:rPr>
              <a:t>e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15" i="1">
                <a:solidFill>
                  <a:srgbClr val="2C2C2C"/>
                </a:solidFill>
                <a:latin typeface="Verdana"/>
                <a:cs typeface="Verdana"/>
              </a:rPr>
              <a:t>e</a:t>
            </a:r>
            <a:r>
              <a:rPr dirty="0" sz="1600" spc="10" i="1">
                <a:solidFill>
                  <a:srgbClr val="2C2C2C"/>
                </a:solidFill>
                <a:latin typeface="Verdana"/>
                <a:cs typeface="Verdana"/>
              </a:rPr>
              <a:t>l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45" i="1">
                <a:solidFill>
                  <a:srgbClr val="2C2C2C"/>
                </a:solidFill>
                <a:latin typeface="Verdana"/>
                <a:cs typeface="Verdana"/>
              </a:rPr>
              <a:t>canal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i="1">
                <a:solidFill>
                  <a:srgbClr val="2C2C2C"/>
                </a:solidFill>
                <a:latin typeface="Verdana"/>
                <a:cs typeface="Verdana"/>
              </a:rPr>
              <a:t>online  </a:t>
            </a:r>
            <a:r>
              <a:rPr dirty="0" sz="1600" spc="70" i="1">
                <a:solidFill>
                  <a:srgbClr val="2C2C2C"/>
                </a:solidFill>
                <a:latin typeface="Verdana"/>
                <a:cs typeface="Verdana"/>
              </a:rPr>
              <a:t>e</a:t>
            </a:r>
            <a:r>
              <a:rPr dirty="0" sz="1600" spc="65" i="1">
                <a:solidFill>
                  <a:srgbClr val="2C2C2C"/>
                </a:solidFill>
                <a:latin typeface="Verdana"/>
                <a:cs typeface="Verdana"/>
              </a:rPr>
              <a:t>s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-15" i="1">
                <a:solidFill>
                  <a:srgbClr val="2C2C2C"/>
                </a:solidFill>
                <a:latin typeface="Verdana"/>
                <a:cs typeface="Verdana"/>
              </a:rPr>
              <a:t>impor</a:t>
            </a:r>
            <a:r>
              <a:rPr dirty="0" sz="1600" spc="-40" i="1">
                <a:solidFill>
                  <a:srgbClr val="2C2C2C"/>
                </a:solidFill>
                <a:latin typeface="Verdana"/>
                <a:cs typeface="Verdana"/>
              </a:rPr>
              <a:t>t</a:t>
            </a:r>
            <a:r>
              <a:rPr dirty="0" sz="1600" spc="15" i="1">
                <a:solidFill>
                  <a:srgbClr val="2C2C2C"/>
                </a:solidFill>
                <a:latin typeface="Verdana"/>
                <a:cs typeface="Verdana"/>
              </a:rPr>
              <a:t>a</a:t>
            </a:r>
            <a:r>
              <a:rPr dirty="0" sz="1600" spc="-10" i="1">
                <a:solidFill>
                  <a:srgbClr val="2C2C2C"/>
                </a:solidFill>
                <a:latin typeface="Verdana"/>
                <a:cs typeface="Verdana"/>
              </a:rPr>
              <a:t>n</a:t>
            </a:r>
            <a:r>
              <a:rPr dirty="0" sz="1600" spc="40" i="1">
                <a:solidFill>
                  <a:srgbClr val="2C2C2C"/>
                </a:solidFill>
                <a:latin typeface="Verdana"/>
                <a:cs typeface="Verdana"/>
              </a:rPr>
              <a:t>t</a:t>
            </a:r>
            <a:r>
              <a:rPr dirty="0" sz="1600" spc="-70" i="1">
                <a:solidFill>
                  <a:srgbClr val="2C2C2C"/>
                </a:solidFill>
                <a:latin typeface="Verdana"/>
                <a:cs typeface="Verdana"/>
              </a:rPr>
              <a:t>e</a:t>
            </a:r>
            <a:r>
              <a:rPr dirty="0" sz="1600" spc="-40" i="1">
                <a:solidFill>
                  <a:srgbClr val="2C2C2C"/>
                </a:solidFill>
                <a:latin typeface="Verdana"/>
                <a:cs typeface="Verdana"/>
              </a:rPr>
              <a:t>.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10" i="1">
                <a:solidFill>
                  <a:srgbClr val="2C2C2C"/>
                </a:solidFill>
                <a:latin typeface="Verdana"/>
                <a:cs typeface="Verdana"/>
              </a:rPr>
              <a:t>Conﬁ</a:t>
            </a:r>
            <a:r>
              <a:rPr dirty="0" sz="1600" spc="15" i="1">
                <a:solidFill>
                  <a:srgbClr val="2C2C2C"/>
                </a:solidFill>
                <a:latin typeface="Verdana"/>
                <a:cs typeface="Verdana"/>
              </a:rPr>
              <a:t>é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15" i="1">
                <a:solidFill>
                  <a:srgbClr val="2C2C2C"/>
                </a:solidFill>
                <a:latin typeface="Verdana"/>
                <a:cs typeface="Verdana"/>
              </a:rPr>
              <a:t>e</a:t>
            </a:r>
            <a:r>
              <a:rPr dirty="0" sz="1600" spc="25" i="1">
                <a:solidFill>
                  <a:srgbClr val="2C2C2C"/>
                </a:solidFill>
                <a:latin typeface="Verdana"/>
                <a:cs typeface="Verdana"/>
              </a:rPr>
              <a:t>n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20" i="1">
                <a:solidFill>
                  <a:srgbClr val="2C2C2C"/>
                </a:solidFill>
                <a:latin typeface="Verdana"/>
                <a:cs typeface="Verdana"/>
              </a:rPr>
              <a:t>ello</a:t>
            </a:r>
            <a:r>
              <a:rPr dirty="0" sz="1600" spc="30" i="1">
                <a:solidFill>
                  <a:srgbClr val="2C2C2C"/>
                </a:solidFill>
                <a:latin typeface="Verdana"/>
                <a:cs typeface="Verdana"/>
              </a:rPr>
              <a:t>s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-120" i="1">
                <a:solidFill>
                  <a:srgbClr val="2C2C2C"/>
                </a:solidFill>
                <a:latin typeface="Verdana"/>
                <a:cs typeface="Verdana"/>
              </a:rPr>
              <a:t>y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-10" i="1">
                <a:solidFill>
                  <a:srgbClr val="2C2C2C"/>
                </a:solidFill>
                <a:latin typeface="Verdana"/>
                <a:cs typeface="Verdana"/>
              </a:rPr>
              <a:t>g</a:t>
            </a:r>
            <a:r>
              <a:rPr dirty="0" sz="1600" spc="-25" i="1">
                <a:solidFill>
                  <a:srgbClr val="2C2C2C"/>
                </a:solidFill>
                <a:latin typeface="Verdana"/>
                <a:cs typeface="Verdana"/>
              </a:rPr>
              <a:t>r</a:t>
            </a:r>
            <a:r>
              <a:rPr dirty="0" sz="1600" spc="65" i="1">
                <a:solidFill>
                  <a:srgbClr val="2C2C2C"/>
                </a:solidFill>
                <a:latin typeface="Verdana"/>
                <a:cs typeface="Verdana"/>
              </a:rPr>
              <a:t>acias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65" i="1">
                <a:solidFill>
                  <a:srgbClr val="2C2C2C"/>
                </a:solidFill>
                <a:latin typeface="Verdana"/>
                <a:cs typeface="Verdana"/>
              </a:rPr>
              <a:t>a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i="1">
                <a:solidFill>
                  <a:srgbClr val="2C2C2C"/>
                </a:solidFill>
                <a:latin typeface="Verdana"/>
                <a:cs typeface="Verdana"/>
              </a:rPr>
              <a:t>su  </a:t>
            </a:r>
            <a:r>
              <a:rPr dirty="0" sz="1600" spc="15" i="1">
                <a:solidFill>
                  <a:srgbClr val="2C2C2C"/>
                </a:solidFill>
                <a:latin typeface="Verdana"/>
                <a:cs typeface="Verdana"/>
              </a:rPr>
              <a:t>comp</a:t>
            </a:r>
            <a:r>
              <a:rPr dirty="0" sz="1600" spc="-5" i="1">
                <a:solidFill>
                  <a:srgbClr val="2C2C2C"/>
                </a:solidFill>
                <a:latin typeface="Verdana"/>
                <a:cs typeface="Verdana"/>
              </a:rPr>
              <a:t>r</a:t>
            </a:r>
            <a:r>
              <a:rPr dirty="0" sz="1600" spc="5" i="1">
                <a:solidFill>
                  <a:srgbClr val="2C2C2C"/>
                </a:solidFill>
                <a:latin typeface="Verdana"/>
                <a:cs typeface="Verdana"/>
              </a:rPr>
              <a:t>omiso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20" i="1">
                <a:solidFill>
                  <a:srgbClr val="2C2C2C"/>
                </a:solidFill>
                <a:latin typeface="Verdana"/>
                <a:cs typeface="Verdana"/>
              </a:rPr>
              <a:t>h</a:t>
            </a:r>
            <a:r>
              <a:rPr dirty="0" sz="1600" spc="25" i="1">
                <a:solidFill>
                  <a:srgbClr val="2C2C2C"/>
                </a:solidFill>
                <a:latin typeface="Verdana"/>
                <a:cs typeface="Verdana"/>
              </a:rPr>
              <a:t>e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15" i="1">
                <a:solidFill>
                  <a:srgbClr val="2C2C2C"/>
                </a:solidFill>
                <a:latin typeface="Verdana"/>
                <a:cs typeface="Verdana"/>
              </a:rPr>
              <a:t>podid</a:t>
            </a:r>
            <a:r>
              <a:rPr dirty="0" sz="1600" spc="25" i="1">
                <a:solidFill>
                  <a:srgbClr val="2C2C2C"/>
                </a:solidFill>
                <a:latin typeface="Verdana"/>
                <a:cs typeface="Verdana"/>
              </a:rPr>
              <a:t>o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40" i="1">
                <a:solidFill>
                  <a:srgbClr val="2C2C2C"/>
                </a:solidFill>
                <a:latin typeface="Verdana"/>
                <a:cs typeface="Verdana"/>
              </a:rPr>
              <a:t>ada</a:t>
            </a:r>
            <a:r>
              <a:rPr dirty="0" sz="1600" spc="20" i="1">
                <a:solidFill>
                  <a:srgbClr val="2C2C2C"/>
                </a:solidFill>
                <a:latin typeface="Verdana"/>
                <a:cs typeface="Verdana"/>
              </a:rPr>
              <a:t>p</a:t>
            </a:r>
            <a:r>
              <a:rPr dirty="0" sz="1600" spc="40" i="1">
                <a:solidFill>
                  <a:srgbClr val="2C2C2C"/>
                </a:solidFill>
                <a:latin typeface="Verdana"/>
                <a:cs typeface="Verdana"/>
              </a:rPr>
              <a:t>t</a:t>
            </a:r>
            <a:r>
              <a:rPr dirty="0" sz="1600" spc="-10" i="1">
                <a:solidFill>
                  <a:srgbClr val="2C2C2C"/>
                </a:solidFill>
                <a:latin typeface="Verdana"/>
                <a:cs typeface="Verdana"/>
              </a:rPr>
              <a:t>arme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65" i="1">
                <a:solidFill>
                  <a:srgbClr val="2C2C2C"/>
                </a:solidFill>
                <a:latin typeface="Verdana"/>
                <a:cs typeface="Verdana"/>
              </a:rPr>
              <a:t>a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25" i="1">
                <a:solidFill>
                  <a:srgbClr val="2C2C2C"/>
                </a:solidFill>
                <a:latin typeface="Verdana"/>
                <a:cs typeface="Verdana"/>
              </a:rPr>
              <a:t>lo</a:t>
            </a:r>
            <a:r>
              <a:rPr dirty="0" sz="1600" spc="35" i="1">
                <a:solidFill>
                  <a:srgbClr val="2C2C2C"/>
                </a:solidFill>
                <a:latin typeface="Verdana"/>
                <a:cs typeface="Verdana"/>
              </a:rPr>
              <a:t>s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-10" i="1">
                <a:solidFill>
                  <a:srgbClr val="2C2C2C"/>
                </a:solidFill>
                <a:latin typeface="Verdana"/>
                <a:cs typeface="Verdana"/>
              </a:rPr>
              <a:t>nu</a:t>
            </a:r>
            <a:r>
              <a:rPr dirty="0" sz="1600" spc="-40" i="1">
                <a:solidFill>
                  <a:srgbClr val="2C2C2C"/>
                </a:solidFill>
                <a:latin typeface="Verdana"/>
                <a:cs typeface="Verdana"/>
              </a:rPr>
              <a:t>e</a:t>
            </a:r>
            <a:r>
              <a:rPr dirty="0" sz="1600" spc="-135" i="1">
                <a:solidFill>
                  <a:srgbClr val="2C2C2C"/>
                </a:solidFill>
                <a:latin typeface="Verdana"/>
                <a:cs typeface="Verdana"/>
              </a:rPr>
              <a:t>v</a:t>
            </a:r>
            <a:r>
              <a:rPr dirty="0" sz="1600" spc="55" i="1">
                <a:solidFill>
                  <a:srgbClr val="2C2C2C"/>
                </a:solidFill>
                <a:latin typeface="Verdana"/>
                <a:cs typeface="Verdana"/>
              </a:rPr>
              <a:t>os  </a:t>
            </a:r>
            <a:r>
              <a:rPr dirty="0" sz="1600" spc="30" i="1">
                <a:solidFill>
                  <a:srgbClr val="2C2C2C"/>
                </a:solidFill>
                <a:latin typeface="Verdana"/>
                <a:cs typeface="Verdana"/>
              </a:rPr>
              <a:t>cambios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-120" i="1">
                <a:solidFill>
                  <a:srgbClr val="2C2C2C"/>
                </a:solidFill>
                <a:latin typeface="Verdana"/>
                <a:cs typeface="Verdana"/>
              </a:rPr>
              <a:t>y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-20" i="1">
                <a:solidFill>
                  <a:srgbClr val="2C2C2C"/>
                </a:solidFill>
                <a:latin typeface="Verdana"/>
                <a:cs typeface="Verdana"/>
              </a:rPr>
              <a:t>aume</a:t>
            </a:r>
            <a:r>
              <a:rPr dirty="0" sz="1600" spc="-40" i="1">
                <a:solidFill>
                  <a:srgbClr val="2C2C2C"/>
                </a:solidFill>
                <a:latin typeface="Verdana"/>
                <a:cs typeface="Verdana"/>
              </a:rPr>
              <a:t>n</a:t>
            </a:r>
            <a:r>
              <a:rPr dirty="0" sz="1600" spc="40" i="1">
                <a:solidFill>
                  <a:srgbClr val="2C2C2C"/>
                </a:solidFill>
                <a:latin typeface="Verdana"/>
                <a:cs typeface="Verdana"/>
              </a:rPr>
              <a:t>t</a:t>
            </a:r>
            <a:r>
              <a:rPr dirty="0" sz="1600" spc="15" i="1">
                <a:solidFill>
                  <a:srgbClr val="2C2C2C"/>
                </a:solidFill>
                <a:latin typeface="Verdana"/>
                <a:cs typeface="Verdana"/>
              </a:rPr>
              <a:t>ar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-95" i="1">
                <a:solidFill>
                  <a:srgbClr val="2C2C2C"/>
                </a:solidFill>
                <a:latin typeface="Verdana"/>
                <a:cs typeface="Verdana"/>
              </a:rPr>
              <a:t>mi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70" i="1">
                <a:solidFill>
                  <a:srgbClr val="2C2C2C"/>
                </a:solidFill>
                <a:latin typeface="Verdana"/>
                <a:cs typeface="Verdana"/>
              </a:rPr>
              <a:t>car</a:t>
            </a:r>
            <a:r>
              <a:rPr dirty="0" sz="1600" spc="25" i="1">
                <a:solidFill>
                  <a:srgbClr val="2C2C2C"/>
                </a:solidFill>
                <a:latin typeface="Verdana"/>
                <a:cs typeface="Verdana"/>
              </a:rPr>
              <a:t>t</a:t>
            </a:r>
            <a:r>
              <a:rPr dirty="0" sz="1600" spc="20" i="1">
                <a:solidFill>
                  <a:srgbClr val="2C2C2C"/>
                </a:solidFill>
                <a:latin typeface="Verdana"/>
                <a:cs typeface="Verdana"/>
              </a:rPr>
              <a:t>e</a:t>
            </a:r>
            <a:r>
              <a:rPr dirty="0" sz="1600" spc="-5" i="1">
                <a:solidFill>
                  <a:srgbClr val="2C2C2C"/>
                </a:solidFill>
                <a:latin typeface="Verdana"/>
                <a:cs typeface="Verdana"/>
              </a:rPr>
              <a:t>r</a:t>
            </a:r>
            <a:r>
              <a:rPr dirty="0" sz="1600" spc="65" i="1">
                <a:solidFill>
                  <a:srgbClr val="2C2C2C"/>
                </a:solidFill>
                <a:latin typeface="Verdana"/>
                <a:cs typeface="Verdana"/>
              </a:rPr>
              <a:t>a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45" i="1">
                <a:solidFill>
                  <a:srgbClr val="2C2C2C"/>
                </a:solidFill>
                <a:latin typeface="Verdana"/>
                <a:cs typeface="Verdana"/>
              </a:rPr>
              <a:t>de</a:t>
            </a:r>
            <a:r>
              <a:rPr dirty="0" sz="1600" spc="-165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600" spc="20" i="1">
                <a:solidFill>
                  <a:srgbClr val="2C2C2C"/>
                </a:solidFill>
                <a:latin typeface="Verdana"/>
                <a:cs typeface="Verdana"/>
              </a:rPr>
              <a:t>clie</a:t>
            </a:r>
            <a:r>
              <a:rPr dirty="0" sz="1600" spc="10" i="1">
                <a:solidFill>
                  <a:srgbClr val="2C2C2C"/>
                </a:solidFill>
                <a:latin typeface="Verdana"/>
                <a:cs typeface="Verdana"/>
              </a:rPr>
              <a:t>n</a:t>
            </a:r>
            <a:r>
              <a:rPr dirty="0" sz="1600" spc="40" i="1">
                <a:solidFill>
                  <a:srgbClr val="2C2C2C"/>
                </a:solidFill>
                <a:latin typeface="Verdana"/>
                <a:cs typeface="Verdana"/>
              </a:rPr>
              <a:t>t</a:t>
            </a:r>
            <a:r>
              <a:rPr dirty="0" sz="1600" spc="-20" i="1">
                <a:solidFill>
                  <a:srgbClr val="2C2C2C"/>
                </a:solidFill>
                <a:latin typeface="Verdana"/>
                <a:cs typeface="Verdana"/>
              </a:rPr>
              <a:t>es.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98250" y="3100464"/>
            <a:ext cx="978535" cy="578485"/>
          </a:xfrm>
          <a:prstGeom prst="rect">
            <a:avLst/>
          </a:prstGeom>
        </p:spPr>
        <p:txBody>
          <a:bodyPr wrap="square" lIns="0" tIns="10731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44"/>
              </a:spcBef>
            </a:pPr>
            <a:r>
              <a:rPr dirty="0" sz="1100" spc="-5" b="1">
                <a:solidFill>
                  <a:srgbClr val="2C2C2C"/>
                </a:solidFill>
                <a:latin typeface="Arial"/>
                <a:cs typeface="Arial"/>
              </a:rPr>
              <a:t>Jordi</a:t>
            </a:r>
            <a:r>
              <a:rPr dirty="0" sz="1100" spc="-50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1100" spc="-5" b="1">
                <a:solidFill>
                  <a:srgbClr val="2C2C2C"/>
                </a:solidFill>
                <a:latin typeface="Arial"/>
                <a:cs typeface="Arial"/>
              </a:rPr>
              <a:t>Reboul</a:t>
            </a:r>
            <a:endParaRPr sz="11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dirty="0" sz="700" spc="-5" b="1">
                <a:solidFill>
                  <a:srgbClr val="999999"/>
                </a:solidFill>
                <a:latin typeface="Arial"/>
                <a:cs typeface="Arial"/>
              </a:rPr>
              <a:t>Founder</a:t>
            </a:r>
            <a:endParaRPr sz="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700" spc="-10" b="1">
                <a:solidFill>
                  <a:srgbClr val="999999"/>
                </a:solidFill>
                <a:latin typeface="Arial"/>
                <a:cs typeface="Arial"/>
              </a:rPr>
              <a:t>Veneers</a:t>
            </a:r>
            <a:r>
              <a:rPr dirty="0" sz="700" spc="-35" b="1">
                <a:solidFill>
                  <a:srgbClr val="999999"/>
                </a:solidFill>
                <a:latin typeface="Arial"/>
                <a:cs typeface="Arial"/>
              </a:rPr>
              <a:t> </a:t>
            </a:r>
            <a:r>
              <a:rPr dirty="0" sz="700" spc="-5" b="1">
                <a:solidFill>
                  <a:srgbClr val="999999"/>
                </a:solidFill>
                <a:latin typeface="Arial"/>
                <a:cs typeface="Arial"/>
              </a:rPr>
              <a:t>Clinica</a:t>
            </a:r>
            <a:r>
              <a:rPr dirty="0" sz="700" spc="-35" b="1">
                <a:solidFill>
                  <a:srgbClr val="999999"/>
                </a:solidFill>
                <a:latin typeface="Arial"/>
                <a:cs typeface="Arial"/>
              </a:rPr>
              <a:t> </a:t>
            </a:r>
            <a:r>
              <a:rPr dirty="0" sz="700" spc="-5" b="1">
                <a:solidFill>
                  <a:srgbClr val="999999"/>
                </a:solidFill>
                <a:latin typeface="Arial"/>
                <a:cs typeface="Arial"/>
              </a:rPr>
              <a:t>Dental</a:t>
            </a:r>
            <a:endParaRPr sz="7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57875" y="902975"/>
            <a:ext cx="448945" cy="1549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0">
                <a:solidFill>
                  <a:srgbClr val="2C2C2C"/>
                </a:solidFill>
                <a:latin typeface="Arial MT"/>
                <a:cs typeface="Arial MT"/>
              </a:rPr>
              <a:t>“</a:t>
            </a:r>
            <a:endParaRPr sz="1000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38975" y="184695"/>
            <a:ext cx="61976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0" b="1">
                <a:solidFill>
                  <a:srgbClr val="595959"/>
                </a:solidFill>
                <a:latin typeface="Arial"/>
                <a:cs typeface="Arial"/>
              </a:rPr>
              <a:t>TESTIMONIOS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85604" y="115125"/>
            <a:ext cx="904324" cy="90277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4214800" y="2478862"/>
            <a:ext cx="3493135" cy="391795"/>
          </a:xfrm>
          <a:prstGeom prst="rect">
            <a:avLst/>
          </a:prstGeom>
        </p:spPr>
        <p:txBody>
          <a:bodyPr wrap="square" lIns="0" tIns="22225" rIns="0" bIns="0" rtlCol="0" vert="horz">
            <a:spAutoFit/>
          </a:bodyPr>
          <a:lstStyle/>
          <a:p>
            <a:pPr marL="12700" marR="5080">
              <a:lnSpc>
                <a:spcPts val="940"/>
              </a:lnSpc>
              <a:spcBef>
                <a:spcPts val="175"/>
              </a:spcBef>
            </a:pPr>
            <a:r>
              <a:rPr dirty="0" sz="800" spc="30">
                <a:latin typeface="Lucida Sans Unicode"/>
                <a:cs typeface="Lucida Sans Unicode"/>
              </a:rPr>
              <a:t>Desde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25">
                <a:latin typeface="Lucida Sans Unicode"/>
                <a:cs typeface="Lucida Sans Unicode"/>
              </a:rPr>
              <a:t>su</a:t>
            </a:r>
            <a:r>
              <a:rPr dirty="0" sz="800" spc="-45">
                <a:latin typeface="Lucida Sans Unicode"/>
                <a:cs typeface="Lucida Sans Unicode"/>
              </a:rPr>
              <a:t> </a:t>
            </a:r>
            <a:r>
              <a:rPr dirty="0" sz="800" spc="45">
                <a:latin typeface="Lucida Sans Unicode"/>
                <a:cs typeface="Lucida Sans Unicode"/>
              </a:rPr>
              <a:t>creación</a:t>
            </a:r>
            <a:r>
              <a:rPr dirty="0" sz="800" spc="-45">
                <a:latin typeface="Lucida Sans Unicode"/>
                <a:cs typeface="Lucida Sans Unicode"/>
              </a:rPr>
              <a:t> </a:t>
            </a:r>
            <a:r>
              <a:rPr dirty="0" sz="800" spc="65">
                <a:latin typeface="Lucida Sans Unicode"/>
                <a:cs typeface="Lucida Sans Unicode"/>
              </a:rPr>
              <a:t>hace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35">
                <a:latin typeface="Lucida Sans Unicode"/>
                <a:cs typeface="Lucida Sans Unicode"/>
              </a:rPr>
              <a:t>más</a:t>
            </a:r>
            <a:r>
              <a:rPr dirty="0" sz="800" spc="-45">
                <a:latin typeface="Lucida Sans Unicode"/>
                <a:cs typeface="Lucida Sans Unicode"/>
              </a:rPr>
              <a:t> </a:t>
            </a:r>
            <a:r>
              <a:rPr dirty="0" sz="800" spc="50">
                <a:latin typeface="Lucida Sans Unicode"/>
                <a:cs typeface="Lucida Sans Unicode"/>
              </a:rPr>
              <a:t>de</a:t>
            </a:r>
            <a:r>
              <a:rPr dirty="0" sz="800" spc="-45">
                <a:latin typeface="Lucida Sans Unicode"/>
                <a:cs typeface="Lucida Sans Unicode"/>
              </a:rPr>
              <a:t> </a:t>
            </a:r>
            <a:r>
              <a:rPr dirty="0" sz="800" spc="-5">
                <a:latin typeface="Lucida Sans Unicode"/>
                <a:cs typeface="Lucida Sans Unicode"/>
              </a:rPr>
              <a:t>8</a:t>
            </a:r>
            <a:r>
              <a:rPr dirty="0" sz="800" spc="-45">
                <a:latin typeface="Lucida Sans Unicode"/>
                <a:cs typeface="Lucida Sans Unicode"/>
              </a:rPr>
              <a:t> </a:t>
            </a:r>
            <a:r>
              <a:rPr dirty="0" sz="800" spc="45">
                <a:latin typeface="Lucida Sans Unicode"/>
                <a:cs typeface="Lucida Sans Unicode"/>
              </a:rPr>
              <a:t>años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20">
                <a:latin typeface="Lucida Sans Unicode"/>
                <a:cs typeface="Lucida Sans Unicode"/>
              </a:rPr>
              <a:t>Palo</a:t>
            </a:r>
            <a:r>
              <a:rPr dirty="0" sz="800" spc="-45">
                <a:latin typeface="Lucida Sans Unicode"/>
                <a:cs typeface="Lucida Sans Unicode"/>
              </a:rPr>
              <a:t> </a:t>
            </a:r>
            <a:r>
              <a:rPr dirty="0" sz="800" spc="70">
                <a:latin typeface="Lucida Sans Unicode"/>
                <a:cs typeface="Lucida Sans Unicode"/>
              </a:rPr>
              <a:t>Seco</a:t>
            </a:r>
            <a:r>
              <a:rPr dirty="0" sz="800" spc="-45">
                <a:latin typeface="Lucida Sans Unicode"/>
                <a:cs typeface="Lucida Sans Unicode"/>
              </a:rPr>
              <a:t> </a:t>
            </a:r>
            <a:r>
              <a:rPr dirty="0" sz="800" spc="70">
                <a:latin typeface="Lucida Sans Unicode"/>
                <a:cs typeface="Lucida Sans Unicode"/>
              </a:rPr>
              <a:t>se</a:t>
            </a:r>
            <a:r>
              <a:rPr dirty="0" sz="800" spc="-45">
                <a:latin typeface="Lucida Sans Unicode"/>
                <a:cs typeface="Lucida Sans Unicode"/>
              </a:rPr>
              <a:t> </a:t>
            </a:r>
            <a:r>
              <a:rPr dirty="0" sz="800" spc="30">
                <a:latin typeface="Lucida Sans Unicode"/>
                <a:cs typeface="Lucida Sans Unicode"/>
              </a:rPr>
              <a:t>ha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30">
                <a:latin typeface="Lucida Sans Unicode"/>
                <a:cs typeface="Lucida Sans Unicode"/>
              </a:rPr>
              <a:t>convertido </a:t>
            </a:r>
            <a:r>
              <a:rPr dirty="0" sz="800" spc="-235">
                <a:latin typeface="Lucida Sans Unicode"/>
                <a:cs typeface="Lucida Sans Unicode"/>
              </a:rPr>
              <a:t> </a:t>
            </a:r>
            <a:r>
              <a:rPr dirty="0" sz="800" spc="45">
                <a:latin typeface="Lucida Sans Unicode"/>
                <a:cs typeface="Lucida Sans Unicode"/>
              </a:rPr>
              <a:t>en </a:t>
            </a:r>
            <a:r>
              <a:rPr dirty="0" sz="800" spc="25">
                <a:latin typeface="Lucida Sans Unicode"/>
                <a:cs typeface="Lucida Sans Unicode"/>
              </a:rPr>
              <a:t>una </a:t>
            </a:r>
            <a:r>
              <a:rPr dirty="0" sz="800" spc="35">
                <a:latin typeface="Lucida Sans Unicode"/>
                <a:cs typeface="Lucida Sans Unicode"/>
              </a:rPr>
              <a:t>agencia </a:t>
            </a:r>
            <a:r>
              <a:rPr dirty="0" sz="800" spc="25">
                <a:latin typeface="Lucida Sans Unicode"/>
                <a:cs typeface="Lucida Sans Unicode"/>
              </a:rPr>
              <a:t>especializada </a:t>
            </a:r>
            <a:r>
              <a:rPr dirty="0" sz="800" spc="45">
                <a:latin typeface="Lucida Sans Unicode"/>
                <a:cs typeface="Lucida Sans Unicode"/>
              </a:rPr>
              <a:t>en </a:t>
            </a:r>
            <a:r>
              <a:rPr dirty="0" sz="800" spc="15">
                <a:latin typeface="Lucida Sans Unicode"/>
                <a:cs typeface="Lucida Sans Unicode"/>
              </a:rPr>
              <a:t>la </a:t>
            </a:r>
            <a:r>
              <a:rPr dirty="0" sz="800" spc="45">
                <a:latin typeface="Lucida Sans Unicode"/>
                <a:cs typeface="Lucida Sans Unicode"/>
              </a:rPr>
              <a:t>creación </a:t>
            </a:r>
            <a:r>
              <a:rPr dirty="0" sz="800" spc="50">
                <a:latin typeface="Lucida Sans Unicode"/>
                <a:cs typeface="Lucida Sans Unicode"/>
              </a:rPr>
              <a:t>de </a:t>
            </a:r>
            <a:r>
              <a:rPr dirty="0" sz="800" spc="45">
                <a:latin typeface="Lucida Sans Unicode"/>
                <a:cs typeface="Lucida Sans Unicode"/>
              </a:rPr>
              <a:t>marcas </a:t>
            </a:r>
            <a:r>
              <a:rPr dirty="0" sz="800" spc="10">
                <a:latin typeface="Lucida Sans Unicode"/>
                <a:cs typeface="Lucida Sans Unicode"/>
              </a:rPr>
              <a:t>y </a:t>
            </a:r>
            <a:r>
              <a:rPr dirty="0" sz="800" spc="30">
                <a:latin typeface="Lucida Sans Unicode"/>
                <a:cs typeface="Lucida Sans Unicode"/>
              </a:rPr>
              <a:t>diseño </a:t>
            </a:r>
            <a:r>
              <a:rPr dirty="0" sz="800" spc="35">
                <a:latin typeface="Lucida Sans Unicode"/>
                <a:cs typeface="Lucida Sans Unicode"/>
              </a:rPr>
              <a:t> </a:t>
            </a:r>
            <a:r>
              <a:rPr dirty="0" sz="800" spc="20">
                <a:latin typeface="Lucida Sans Unicode"/>
                <a:cs typeface="Lucida Sans Unicode"/>
              </a:rPr>
              <a:t>web,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30">
                <a:latin typeface="Lucida Sans Unicode"/>
                <a:cs typeface="Lucida Sans Unicode"/>
              </a:rPr>
              <a:t>que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40">
                <a:latin typeface="Lucida Sans Unicode"/>
                <a:cs typeface="Lucida Sans Unicode"/>
              </a:rPr>
              <a:t>colabora</a:t>
            </a:r>
            <a:r>
              <a:rPr dirty="0" sz="800" spc="-45">
                <a:latin typeface="Lucida Sans Unicode"/>
                <a:cs typeface="Lucida Sans Unicode"/>
              </a:rPr>
              <a:t> </a:t>
            </a:r>
            <a:r>
              <a:rPr dirty="0" sz="800" spc="55">
                <a:latin typeface="Lucida Sans Unicode"/>
                <a:cs typeface="Lucida Sans Unicode"/>
              </a:rPr>
              <a:t>con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30">
                <a:latin typeface="Lucida Sans Unicode"/>
                <a:cs typeface="Lucida Sans Unicode"/>
              </a:rPr>
              <a:t>numerosos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35">
                <a:latin typeface="Lucida Sans Unicode"/>
                <a:cs typeface="Lucida Sans Unicode"/>
              </a:rPr>
              <a:t>expertos</a:t>
            </a:r>
            <a:r>
              <a:rPr dirty="0" sz="800" spc="-45">
                <a:latin typeface="Lucida Sans Unicode"/>
                <a:cs typeface="Lucida Sans Unicode"/>
              </a:rPr>
              <a:t> </a:t>
            </a:r>
            <a:r>
              <a:rPr dirty="0" sz="800" spc="45">
                <a:latin typeface="Lucida Sans Unicode"/>
                <a:cs typeface="Lucida Sans Unicode"/>
              </a:rPr>
              <a:t>en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60">
                <a:latin typeface="Lucida Sans Unicode"/>
                <a:cs typeface="Lucida Sans Unicode"/>
              </a:rPr>
              <a:t>cada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15">
                <a:latin typeface="Lucida Sans Unicode"/>
                <a:cs typeface="Lucida Sans Unicode"/>
              </a:rPr>
              <a:t>materia.</a:t>
            </a:r>
            <a:endParaRPr sz="8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14800" y="3130922"/>
            <a:ext cx="3528695" cy="391795"/>
          </a:xfrm>
          <a:prstGeom prst="rect">
            <a:avLst/>
          </a:prstGeom>
        </p:spPr>
        <p:txBody>
          <a:bodyPr wrap="square" lIns="0" tIns="22225" rIns="0" bIns="0" rtlCol="0" vert="horz">
            <a:spAutoFit/>
          </a:bodyPr>
          <a:lstStyle/>
          <a:p>
            <a:pPr marL="12700" marR="5080">
              <a:lnSpc>
                <a:spcPts val="940"/>
              </a:lnSpc>
              <a:spcBef>
                <a:spcPts val="175"/>
              </a:spcBef>
            </a:pPr>
            <a:r>
              <a:rPr dirty="0" sz="800" spc="-10">
                <a:latin typeface="Lucida Sans Unicode"/>
                <a:cs typeface="Lucida Sans Unicode"/>
              </a:rPr>
              <a:t>Dirigido </a:t>
            </a:r>
            <a:r>
              <a:rPr dirty="0" sz="800" spc="10">
                <a:latin typeface="Lucida Sans Unicode"/>
                <a:cs typeface="Lucida Sans Unicode"/>
              </a:rPr>
              <a:t>y </a:t>
            </a:r>
            <a:r>
              <a:rPr dirty="0" sz="800" spc="25">
                <a:latin typeface="Lucida Sans Unicode"/>
                <a:cs typeface="Lucida Sans Unicode"/>
              </a:rPr>
              <a:t>fundado </a:t>
            </a:r>
            <a:r>
              <a:rPr dirty="0" sz="800" spc="20">
                <a:latin typeface="Lucida Sans Unicode"/>
                <a:cs typeface="Lucida Sans Unicode"/>
              </a:rPr>
              <a:t>por </a:t>
            </a:r>
            <a:r>
              <a:rPr dirty="0" sz="800" spc="30">
                <a:latin typeface="Lucida Sans Unicode"/>
                <a:cs typeface="Lucida Sans Unicode"/>
              </a:rPr>
              <a:t>Pedro </a:t>
            </a:r>
            <a:r>
              <a:rPr dirty="0" sz="800" spc="35">
                <a:latin typeface="Lucida Sans Unicode"/>
                <a:cs typeface="Lucida Sans Unicode"/>
              </a:rPr>
              <a:t>Serrano </a:t>
            </a:r>
            <a:r>
              <a:rPr dirty="0" sz="800" spc="10">
                <a:latin typeface="Lucida Sans Unicode"/>
                <a:cs typeface="Lucida Sans Unicode"/>
              </a:rPr>
              <a:t>y </a:t>
            </a:r>
            <a:r>
              <a:rPr dirty="0" sz="800" spc="30">
                <a:latin typeface="Lucida Sans Unicode"/>
                <a:cs typeface="Lucida Sans Unicode"/>
              </a:rPr>
              <a:t>Oscar </a:t>
            </a:r>
            <a:r>
              <a:rPr dirty="0" sz="800" spc="35">
                <a:latin typeface="Lucida Sans Unicode"/>
                <a:cs typeface="Lucida Sans Unicode"/>
              </a:rPr>
              <a:t>Blasco, </a:t>
            </a:r>
            <a:r>
              <a:rPr dirty="0" sz="800" spc="30">
                <a:latin typeface="Lucida Sans Unicode"/>
                <a:cs typeface="Lucida Sans Unicode"/>
              </a:rPr>
              <a:t>hemos </a:t>
            </a:r>
            <a:r>
              <a:rPr dirty="0" sz="800" spc="35">
                <a:latin typeface="Lucida Sans Unicode"/>
                <a:cs typeface="Lucida Sans Unicode"/>
              </a:rPr>
              <a:t> </a:t>
            </a:r>
            <a:r>
              <a:rPr dirty="0" sz="800" spc="25">
                <a:latin typeface="Lucida Sans Unicode"/>
                <a:cs typeface="Lucida Sans Unicode"/>
              </a:rPr>
              <a:t>ayudado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60">
                <a:latin typeface="Lucida Sans Unicode"/>
                <a:cs typeface="Lucida Sans Unicode"/>
              </a:rPr>
              <a:t>a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10">
                <a:latin typeface="Lucida Sans Unicode"/>
                <a:cs typeface="Lucida Sans Unicode"/>
              </a:rPr>
              <a:t>multitud</a:t>
            </a:r>
            <a:r>
              <a:rPr dirty="0" sz="800" spc="-45">
                <a:latin typeface="Lucida Sans Unicode"/>
                <a:cs typeface="Lucida Sans Unicode"/>
              </a:rPr>
              <a:t> </a:t>
            </a:r>
            <a:r>
              <a:rPr dirty="0" sz="800" spc="50">
                <a:latin typeface="Lucida Sans Unicode"/>
                <a:cs typeface="Lucida Sans Unicode"/>
              </a:rPr>
              <a:t>de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45">
                <a:latin typeface="Lucida Sans Unicode"/>
                <a:cs typeface="Lucida Sans Unicode"/>
              </a:rPr>
              <a:t>marcas</a:t>
            </a:r>
            <a:r>
              <a:rPr dirty="0" sz="800" spc="-45">
                <a:latin typeface="Lucida Sans Unicode"/>
                <a:cs typeface="Lucida Sans Unicode"/>
              </a:rPr>
              <a:t> </a:t>
            </a:r>
            <a:r>
              <a:rPr dirty="0" sz="800" spc="50">
                <a:latin typeface="Lucida Sans Unicode"/>
                <a:cs typeface="Lucida Sans Unicode"/>
              </a:rPr>
              <a:t>de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30">
                <a:latin typeface="Lucida Sans Unicode"/>
                <a:cs typeface="Lucida Sans Unicode"/>
              </a:rPr>
              <a:t>alrededor</a:t>
            </a:r>
            <a:r>
              <a:rPr dirty="0" sz="800" spc="-45">
                <a:latin typeface="Lucida Sans Unicode"/>
                <a:cs typeface="Lucida Sans Unicode"/>
              </a:rPr>
              <a:t> </a:t>
            </a:r>
            <a:r>
              <a:rPr dirty="0" sz="800" spc="25">
                <a:latin typeface="Lucida Sans Unicode"/>
                <a:cs typeface="Lucida Sans Unicode"/>
              </a:rPr>
              <a:t>del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10">
                <a:latin typeface="Lucida Sans Unicode"/>
                <a:cs typeface="Lucida Sans Unicode"/>
              </a:rPr>
              <a:t>mundo</a:t>
            </a:r>
            <a:r>
              <a:rPr dirty="0" sz="800" spc="-45">
                <a:latin typeface="Lucida Sans Unicode"/>
                <a:cs typeface="Lucida Sans Unicode"/>
              </a:rPr>
              <a:t> </a:t>
            </a:r>
            <a:r>
              <a:rPr dirty="0" sz="800" spc="60">
                <a:latin typeface="Lucida Sans Unicode"/>
                <a:cs typeface="Lucida Sans Unicode"/>
              </a:rPr>
              <a:t>a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20">
                <a:latin typeface="Lucida Sans Unicode"/>
                <a:cs typeface="Lucida Sans Unicode"/>
              </a:rPr>
              <a:t>mejorar</a:t>
            </a:r>
            <a:r>
              <a:rPr dirty="0" sz="800" spc="-45">
                <a:latin typeface="Lucida Sans Unicode"/>
                <a:cs typeface="Lucida Sans Unicode"/>
              </a:rPr>
              <a:t> </a:t>
            </a:r>
            <a:r>
              <a:rPr dirty="0" sz="800" spc="25">
                <a:latin typeface="Lucida Sans Unicode"/>
                <a:cs typeface="Lucida Sans Unicode"/>
              </a:rPr>
              <a:t>su </a:t>
            </a:r>
            <a:r>
              <a:rPr dirty="0" sz="800" spc="-240">
                <a:latin typeface="Lucida Sans Unicode"/>
                <a:cs typeface="Lucida Sans Unicode"/>
              </a:rPr>
              <a:t> </a:t>
            </a:r>
            <a:r>
              <a:rPr dirty="0" sz="800" spc="40">
                <a:latin typeface="Lucida Sans Unicode"/>
                <a:cs typeface="Lucida Sans Unicode"/>
              </a:rPr>
              <a:t>presencia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45">
                <a:latin typeface="Lucida Sans Unicode"/>
                <a:cs typeface="Lucida Sans Unicode"/>
              </a:rPr>
              <a:t>en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25">
                <a:latin typeface="Lucida Sans Unicode"/>
                <a:cs typeface="Lucida Sans Unicode"/>
              </a:rPr>
              <a:t>el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45">
                <a:latin typeface="Lucida Sans Unicode"/>
                <a:cs typeface="Lucida Sans Unicode"/>
              </a:rPr>
              <a:t>mercado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10">
                <a:latin typeface="Lucida Sans Unicode"/>
                <a:cs typeface="Lucida Sans Unicode"/>
              </a:rPr>
              <a:t>y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30">
                <a:latin typeface="Lucida Sans Unicode"/>
                <a:cs typeface="Lucida Sans Unicode"/>
              </a:rPr>
              <a:t>conseguir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35">
                <a:latin typeface="Lucida Sans Unicode"/>
                <a:cs typeface="Lucida Sans Unicode"/>
              </a:rPr>
              <a:t>sus</a:t>
            </a:r>
            <a:r>
              <a:rPr dirty="0" sz="800" spc="-50">
                <a:latin typeface="Lucida Sans Unicode"/>
                <a:cs typeface="Lucida Sans Unicode"/>
              </a:rPr>
              <a:t> </a:t>
            </a:r>
            <a:r>
              <a:rPr dirty="0" sz="800" spc="20">
                <a:latin typeface="Lucida Sans Unicode"/>
                <a:cs typeface="Lucida Sans Unicode"/>
              </a:rPr>
              <a:t>objetivos.</a:t>
            </a:r>
            <a:endParaRPr sz="80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14800" y="3782981"/>
            <a:ext cx="3456940" cy="391795"/>
          </a:xfrm>
          <a:prstGeom prst="rect">
            <a:avLst/>
          </a:prstGeom>
        </p:spPr>
        <p:txBody>
          <a:bodyPr wrap="square" lIns="0" tIns="22225" rIns="0" bIns="0" rtlCol="0" vert="horz">
            <a:spAutoFit/>
          </a:bodyPr>
          <a:lstStyle/>
          <a:p>
            <a:pPr marL="12700" marR="5080">
              <a:lnSpc>
                <a:spcPts val="940"/>
              </a:lnSpc>
              <a:spcBef>
                <a:spcPts val="175"/>
              </a:spcBef>
            </a:pPr>
            <a:r>
              <a:rPr dirty="0" sz="800" spc="15">
                <a:latin typeface="Lucida Sans Unicode"/>
                <a:cs typeface="Lucida Sans Unicode"/>
              </a:rPr>
              <a:t>Tenemos</a:t>
            </a:r>
            <a:r>
              <a:rPr dirty="0" sz="800" spc="-45">
                <a:latin typeface="Lucida Sans Unicode"/>
                <a:cs typeface="Lucida Sans Unicode"/>
              </a:rPr>
              <a:t> </a:t>
            </a:r>
            <a:r>
              <a:rPr dirty="0" sz="800" spc="50">
                <a:latin typeface="Lucida Sans Unicode"/>
                <a:cs typeface="Lucida Sans Unicode"/>
              </a:rPr>
              <a:t>como</a:t>
            </a:r>
            <a:r>
              <a:rPr dirty="0" sz="800" spc="-45">
                <a:latin typeface="Lucida Sans Unicode"/>
                <a:cs typeface="Lucida Sans Unicode"/>
              </a:rPr>
              <a:t> </a:t>
            </a:r>
            <a:r>
              <a:rPr dirty="0" sz="800" spc="5">
                <a:latin typeface="Lucida Sans Unicode"/>
                <a:cs typeface="Lucida Sans Unicode"/>
              </a:rPr>
              <a:t>misión</a:t>
            </a:r>
            <a:r>
              <a:rPr dirty="0" sz="800" spc="-40">
                <a:latin typeface="Lucida Sans Unicode"/>
                <a:cs typeface="Lucida Sans Unicode"/>
              </a:rPr>
              <a:t> </a:t>
            </a:r>
            <a:r>
              <a:rPr dirty="0" sz="800" spc="30">
                <a:latin typeface="Lucida Sans Unicode"/>
                <a:cs typeface="Lucida Sans Unicode"/>
              </a:rPr>
              <a:t>mostrar</a:t>
            </a:r>
            <a:r>
              <a:rPr dirty="0" sz="800" spc="-45">
                <a:latin typeface="Lucida Sans Unicode"/>
                <a:cs typeface="Lucida Sans Unicode"/>
              </a:rPr>
              <a:t> </a:t>
            </a:r>
            <a:r>
              <a:rPr dirty="0" sz="800" spc="60">
                <a:latin typeface="Lucida Sans Unicode"/>
                <a:cs typeface="Lucida Sans Unicode"/>
              </a:rPr>
              <a:t>a</a:t>
            </a:r>
            <a:r>
              <a:rPr dirty="0" sz="800" spc="-40">
                <a:latin typeface="Lucida Sans Unicode"/>
                <a:cs typeface="Lucida Sans Unicode"/>
              </a:rPr>
              <a:t> </a:t>
            </a:r>
            <a:r>
              <a:rPr dirty="0" sz="800" spc="35">
                <a:latin typeface="Lucida Sans Unicode"/>
                <a:cs typeface="Lucida Sans Unicode"/>
              </a:rPr>
              <a:t>nuestros</a:t>
            </a:r>
            <a:r>
              <a:rPr dirty="0" sz="800" spc="-45">
                <a:latin typeface="Lucida Sans Unicode"/>
                <a:cs typeface="Lucida Sans Unicode"/>
              </a:rPr>
              <a:t> </a:t>
            </a:r>
            <a:r>
              <a:rPr dirty="0" sz="800" spc="40">
                <a:latin typeface="Lucida Sans Unicode"/>
                <a:cs typeface="Lucida Sans Unicode"/>
              </a:rPr>
              <a:t>clientes</a:t>
            </a:r>
            <a:r>
              <a:rPr dirty="0" sz="800" spc="-40">
                <a:latin typeface="Lucida Sans Unicode"/>
                <a:cs typeface="Lucida Sans Unicode"/>
              </a:rPr>
              <a:t> </a:t>
            </a:r>
            <a:r>
              <a:rPr dirty="0" sz="800" spc="25">
                <a:latin typeface="Lucida Sans Unicode"/>
                <a:cs typeface="Lucida Sans Unicode"/>
              </a:rPr>
              <a:t>el</a:t>
            </a:r>
            <a:r>
              <a:rPr dirty="0" sz="800" spc="-45">
                <a:latin typeface="Lucida Sans Unicode"/>
                <a:cs typeface="Lucida Sans Unicode"/>
              </a:rPr>
              <a:t> </a:t>
            </a:r>
            <a:r>
              <a:rPr dirty="0" sz="800" spc="30">
                <a:latin typeface="Lucida Sans Unicode"/>
                <a:cs typeface="Lucida Sans Unicode"/>
              </a:rPr>
              <a:t>potencial</a:t>
            </a:r>
            <a:r>
              <a:rPr dirty="0" sz="800" spc="-40">
                <a:latin typeface="Lucida Sans Unicode"/>
                <a:cs typeface="Lucida Sans Unicode"/>
              </a:rPr>
              <a:t> </a:t>
            </a:r>
            <a:r>
              <a:rPr dirty="0" sz="800" spc="50">
                <a:latin typeface="Lucida Sans Unicode"/>
                <a:cs typeface="Lucida Sans Unicode"/>
              </a:rPr>
              <a:t>de </a:t>
            </a:r>
            <a:r>
              <a:rPr dirty="0" sz="800" spc="-240">
                <a:latin typeface="Lucida Sans Unicode"/>
                <a:cs typeface="Lucida Sans Unicode"/>
              </a:rPr>
              <a:t> </a:t>
            </a:r>
            <a:r>
              <a:rPr dirty="0" sz="800" spc="35">
                <a:latin typeface="Lucida Sans Unicode"/>
                <a:cs typeface="Lucida Sans Unicode"/>
              </a:rPr>
              <a:t>sus marcas, </a:t>
            </a:r>
            <a:r>
              <a:rPr dirty="0" sz="800" spc="45">
                <a:latin typeface="Lucida Sans Unicode"/>
                <a:cs typeface="Lucida Sans Unicode"/>
              </a:rPr>
              <a:t>sabemos </a:t>
            </a:r>
            <a:r>
              <a:rPr dirty="0" sz="800" spc="30">
                <a:latin typeface="Lucida Sans Unicode"/>
                <a:cs typeface="Lucida Sans Unicode"/>
              </a:rPr>
              <a:t>que </a:t>
            </a:r>
            <a:r>
              <a:rPr dirty="0" sz="800" spc="25">
                <a:latin typeface="Lucida Sans Unicode"/>
                <a:cs typeface="Lucida Sans Unicode"/>
              </a:rPr>
              <a:t>una </a:t>
            </a:r>
            <a:r>
              <a:rPr dirty="0" sz="800" spc="40">
                <a:latin typeface="Lucida Sans Unicode"/>
                <a:cs typeface="Lucida Sans Unicode"/>
              </a:rPr>
              <a:t>marca </a:t>
            </a:r>
            <a:r>
              <a:rPr dirty="0" sz="800" spc="70">
                <a:latin typeface="Lucida Sans Unicode"/>
                <a:cs typeface="Lucida Sans Unicode"/>
              </a:rPr>
              <a:t>se </a:t>
            </a:r>
            <a:r>
              <a:rPr dirty="0" sz="800" spc="50">
                <a:latin typeface="Lucida Sans Unicode"/>
                <a:cs typeface="Lucida Sans Unicode"/>
              </a:rPr>
              <a:t>cuenta </a:t>
            </a:r>
            <a:r>
              <a:rPr dirty="0" sz="800" spc="20">
                <a:latin typeface="Lucida Sans Unicode"/>
                <a:cs typeface="Lucida Sans Unicode"/>
              </a:rPr>
              <a:t>mejor </a:t>
            </a:r>
            <a:r>
              <a:rPr dirty="0" sz="800" spc="55">
                <a:latin typeface="Lucida Sans Unicode"/>
                <a:cs typeface="Lucida Sans Unicode"/>
              </a:rPr>
              <a:t>con </a:t>
            </a:r>
            <a:r>
              <a:rPr dirty="0" sz="800" spc="25">
                <a:latin typeface="Lucida Sans Unicode"/>
                <a:cs typeface="Lucida Sans Unicode"/>
              </a:rPr>
              <a:t>una </a:t>
            </a:r>
            <a:r>
              <a:rPr dirty="0" sz="800" spc="30">
                <a:latin typeface="Lucida Sans Unicode"/>
                <a:cs typeface="Lucida Sans Unicode"/>
              </a:rPr>
              <a:t> </a:t>
            </a:r>
            <a:r>
              <a:rPr dirty="0" sz="800" spc="10">
                <a:latin typeface="Lucida Sans Unicode"/>
                <a:cs typeface="Lucida Sans Unicode"/>
              </a:rPr>
              <a:t>historia.</a:t>
            </a:r>
            <a:endParaRPr sz="800"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214800" y="4262926"/>
            <a:ext cx="1282065" cy="1517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800" spc="10">
                <a:latin typeface="Lucida Sans Unicode"/>
                <a:cs typeface="Lucida Sans Unicode"/>
              </a:rPr>
              <a:t>Ahora</a:t>
            </a:r>
            <a:r>
              <a:rPr dirty="0" sz="800" spc="-65">
                <a:latin typeface="Lucida Sans Unicode"/>
                <a:cs typeface="Lucida Sans Unicode"/>
              </a:rPr>
              <a:t> </a:t>
            </a:r>
            <a:r>
              <a:rPr dirty="0" sz="800" spc="45">
                <a:latin typeface="Lucida Sans Unicode"/>
                <a:cs typeface="Lucida Sans Unicode"/>
              </a:rPr>
              <a:t>contemos</a:t>
            </a:r>
            <a:r>
              <a:rPr dirty="0" sz="800" spc="-60">
                <a:latin typeface="Lucida Sans Unicode"/>
                <a:cs typeface="Lucida Sans Unicode"/>
              </a:rPr>
              <a:t> </a:t>
            </a:r>
            <a:r>
              <a:rPr dirty="0" sz="800" spc="15">
                <a:latin typeface="Lucida Sans Unicode"/>
                <a:cs typeface="Lucida Sans Unicode"/>
              </a:rPr>
              <a:t>la</a:t>
            </a:r>
            <a:r>
              <a:rPr dirty="0" sz="800" spc="-60">
                <a:latin typeface="Lucida Sans Unicode"/>
                <a:cs typeface="Lucida Sans Unicode"/>
              </a:rPr>
              <a:t> </a:t>
            </a:r>
            <a:r>
              <a:rPr dirty="0" sz="800" spc="10">
                <a:latin typeface="Lucida Sans Unicode"/>
                <a:cs typeface="Lucida Sans Unicode"/>
              </a:rPr>
              <a:t>tuya.</a:t>
            </a:r>
            <a:endParaRPr sz="800">
              <a:latin typeface="Lucida Sans Unicode"/>
              <a:cs typeface="Lucida Sans Unicod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8975" y="184695"/>
            <a:ext cx="410845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-15" b="1">
                <a:solidFill>
                  <a:srgbClr val="595959"/>
                </a:solidFill>
                <a:latin typeface="Arial"/>
                <a:cs typeface="Arial"/>
              </a:rPr>
              <a:t>HISTORIA</a:t>
            </a:r>
            <a:endParaRPr sz="6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38975" y="1285529"/>
            <a:ext cx="4499610" cy="105029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700" spc="570" b="1">
                <a:solidFill>
                  <a:srgbClr val="2C2C2C"/>
                </a:solidFill>
                <a:latin typeface="Arial"/>
                <a:cs typeface="Arial"/>
              </a:rPr>
              <a:t>M</a:t>
            </a:r>
            <a:r>
              <a:rPr dirty="0" sz="6700" spc="-370" b="1">
                <a:solidFill>
                  <a:srgbClr val="2C2C2C"/>
                </a:solidFill>
                <a:latin typeface="Arial"/>
                <a:cs typeface="Arial"/>
              </a:rPr>
              <a:t>A</a:t>
            </a:r>
            <a:r>
              <a:rPr dirty="0" sz="6700" spc="-545" b="1">
                <a:solidFill>
                  <a:srgbClr val="2C2C2C"/>
                </a:solidFill>
                <a:latin typeface="Arial"/>
                <a:cs typeface="Arial"/>
              </a:rPr>
              <a:t>K</a:t>
            </a:r>
            <a:r>
              <a:rPr dirty="0" sz="6700" spc="-495" b="1">
                <a:solidFill>
                  <a:srgbClr val="2C2C2C"/>
                </a:solidFill>
                <a:latin typeface="Arial"/>
                <a:cs typeface="Arial"/>
              </a:rPr>
              <a:t>E</a:t>
            </a:r>
            <a:r>
              <a:rPr dirty="0" sz="6700" spc="-190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6700" spc="-160" b="1">
                <a:solidFill>
                  <a:srgbClr val="2C2C2C"/>
                </a:solidFill>
                <a:latin typeface="Arial"/>
                <a:cs typeface="Arial"/>
              </a:rPr>
              <a:t>SHIT</a:t>
            </a:r>
            <a:endParaRPr sz="67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8975" y="2105441"/>
            <a:ext cx="3359785" cy="153670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700" spc="-285" b="1">
                <a:solidFill>
                  <a:srgbClr val="2C2C2C"/>
                </a:solidFill>
                <a:latin typeface="Arial"/>
                <a:cs typeface="Arial"/>
              </a:rPr>
              <a:t>HAPPEN</a:t>
            </a:r>
            <a:endParaRPr sz="6700">
              <a:latin typeface="Arial"/>
              <a:cs typeface="Arial"/>
            </a:endParaRPr>
          </a:p>
          <a:p>
            <a:pPr marL="67310">
              <a:lnSpc>
                <a:spcPct val="100000"/>
              </a:lnSpc>
              <a:spcBef>
                <a:spcPts val="1675"/>
              </a:spcBef>
            </a:pPr>
            <a:r>
              <a:rPr dirty="0" sz="1800" spc="-65" b="1">
                <a:solidFill>
                  <a:srgbClr val="2C2C2C"/>
                </a:solidFill>
                <a:latin typeface="Tahoma"/>
                <a:cs typeface="Tahoma"/>
              </a:rPr>
              <a:t>Nuestra</a:t>
            </a:r>
            <a:r>
              <a:rPr dirty="0" sz="1800" spc="-55" b="1">
                <a:solidFill>
                  <a:srgbClr val="2C2C2C"/>
                </a:solidFill>
                <a:latin typeface="Tahoma"/>
                <a:cs typeface="Tahoma"/>
              </a:rPr>
              <a:t> </a:t>
            </a:r>
            <a:r>
              <a:rPr dirty="0" sz="1800" spc="-65" b="1">
                <a:solidFill>
                  <a:srgbClr val="2C2C2C"/>
                </a:solidFill>
                <a:latin typeface="Tahoma"/>
                <a:cs typeface="Tahoma"/>
              </a:rPr>
              <a:t>historia</a:t>
            </a:r>
            <a:endParaRPr sz="1800">
              <a:latin typeface="Tahoma"/>
              <a:cs typeface="Tahoma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366950" y="3608775"/>
            <a:ext cx="590150" cy="590150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7002050" y="1121002"/>
            <a:ext cx="1039494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600" spc="-5">
                <a:solidFill>
                  <a:srgbClr val="2C2C2C"/>
                </a:solidFill>
                <a:latin typeface="Lucida Sans Unicode"/>
                <a:cs typeface="Lucida Sans Unicode"/>
              </a:rPr>
              <a:t>Un</a:t>
            </a:r>
            <a:r>
              <a:rPr dirty="0" sz="600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600" spc="-4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>
                <a:solidFill>
                  <a:srgbClr val="2C2C2C"/>
                </a:solidFill>
                <a:latin typeface="Lucida Sans Unicode"/>
                <a:cs typeface="Lucida Sans Unicode"/>
              </a:rPr>
              <a:t>ma</a:t>
            </a:r>
            <a:r>
              <a:rPr dirty="0" sz="600" spc="-10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600" spc="50">
                <a:solidFill>
                  <a:srgbClr val="2C2C2C"/>
                </a:solidFill>
                <a:latin typeface="Lucida Sans Unicode"/>
                <a:cs typeface="Lucida Sans Unicode"/>
              </a:rPr>
              <a:t>ca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3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600" spc="40">
                <a:solidFill>
                  <a:srgbClr val="2C2C2C"/>
                </a:solidFill>
                <a:latin typeface="Lucida Sans Unicode"/>
                <a:cs typeface="Lucida Sans Unicode"/>
              </a:rPr>
              <a:t>s</a:t>
            </a:r>
            <a:r>
              <a:rPr dirty="0" sz="600" spc="-4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20">
                <a:solidFill>
                  <a:srgbClr val="2C2C2C"/>
                </a:solidFill>
                <a:latin typeface="Lucida Sans Unicode"/>
                <a:cs typeface="Lucida Sans Unicode"/>
              </a:rPr>
              <a:t>como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>
                <a:solidFill>
                  <a:srgbClr val="2C2C2C"/>
                </a:solidFill>
                <a:latin typeface="Lucida Sans Unicode"/>
                <a:cs typeface="Lucida Sans Unicode"/>
              </a:rPr>
              <a:t>una  </a:t>
            </a:r>
            <a:r>
              <a:rPr dirty="0" sz="600" spc="10">
                <a:solidFill>
                  <a:srgbClr val="2C2C2C"/>
                </a:solidFill>
                <a:latin typeface="Lucida Sans Unicode"/>
                <a:cs typeface="Lucida Sans Unicode"/>
              </a:rPr>
              <a:t>pe</a:t>
            </a:r>
            <a:r>
              <a:rPr dirty="0" sz="600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600" spc="10">
                <a:solidFill>
                  <a:srgbClr val="2C2C2C"/>
                </a:solidFill>
                <a:latin typeface="Lucida Sans Unicode"/>
                <a:cs typeface="Lucida Sans Unicode"/>
              </a:rPr>
              <a:t>sona,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10">
                <a:solidFill>
                  <a:srgbClr val="2C2C2C"/>
                </a:solidFill>
                <a:latin typeface="Lucida Sans Unicode"/>
                <a:cs typeface="Lucida Sans Unicode"/>
              </a:rPr>
              <a:t>h</a:t>
            </a:r>
            <a:r>
              <a:rPr dirty="0" sz="600" spc="10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600" spc="-4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25">
                <a:solidFill>
                  <a:srgbClr val="2C2C2C"/>
                </a:solidFill>
                <a:latin typeface="Lucida Sans Unicode"/>
                <a:cs typeface="Lucida Sans Unicode"/>
              </a:rPr>
              <a:t>de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20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600" spc="20">
                <a:solidFill>
                  <a:srgbClr val="2C2C2C"/>
                </a:solidFill>
                <a:latin typeface="Lucida Sans Unicode"/>
                <a:cs typeface="Lucida Sans Unicode"/>
              </a:rPr>
              <a:t>ene</a:t>
            </a:r>
            <a:r>
              <a:rPr dirty="0" sz="600" spc="15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600" spc="-4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>
                <a:solidFill>
                  <a:srgbClr val="2C2C2C"/>
                </a:solidFill>
                <a:latin typeface="Lucida Sans Unicode"/>
                <a:cs typeface="Lucida Sans Unicode"/>
              </a:rPr>
              <a:t>una  </a:t>
            </a:r>
            <a:r>
              <a:rPr dirty="0" sz="600" spc="10">
                <a:solidFill>
                  <a:srgbClr val="2C2C2C"/>
                </a:solidFill>
                <a:latin typeface="Lucida Sans Unicode"/>
                <a:cs typeface="Lucida Sans Unicode"/>
              </a:rPr>
              <a:t>pe</a:t>
            </a:r>
            <a:r>
              <a:rPr dirty="0" sz="600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600" spc="5">
                <a:solidFill>
                  <a:srgbClr val="2C2C2C"/>
                </a:solidFill>
                <a:latin typeface="Lucida Sans Unicode"/>
                <a:cs typeface="Lucida Sans Unicode"/>
              </a:rPr>
              <a:t>sonalidad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-5">
                <a:solidFill>
                  <a:srgbClr val="2C2C2C"/>
                </a:solidFill>
                <a:latin typeface="Lucida Sans Unicode"/>
                <a:cs typeface="Lucida Sans Unicode"/>
              </a:rPr>
              <a:t>y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5">
                <a:solidFill>
                  <a:srgbClr val="2C2C2C"/>
                </a:solidFill>
                <a:latin typeface="Lucida Sans Unicode"/>
                <a:cs typeface="Lucida Sans Unicode"/>
              </a:rPr>
              <a:t>una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-5">
                <a:solidFill>
                  <a:srgbClr val="2C2C2C"/>
                </a:solidFill>
                <a:latin typeface="Lucida Sans Unicode"/>
                <a:cs typeface="Lucida Sans Unicode"/>
              </a:rPr>
              <a:t>hi</a:t>
            </a:r>
            <a:r>
              <a:rPr dirty="0" sz="600" spc="-10">
                <a:solidFill>
                  <a:srgbClr val="2C2C2C"/>
                </a:solidFill>
                <a:latin typeface="Lucida Sans Unicode"/>
                <a:cs typeface="Lucida Sans Unicode"/>
              </a:rPr>
              <a:t>s</a:t>
            </a:r>
            <a:r>
              <a:rPr dirty="0" sz="600" spc="20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600" spc="5">
                <a:solidFill>
                  <a:srgbClr val="2C2C2C"/>
                </a:solidFill>
                <a:latin typeface="Lucida Sans Unicode"/>
                <a:cs typeface="Lucida Sans Unicode"/>
              </a:rPr>
              <a:t>oria  </a:t>
            </a:r>
            <a:r>
              <a:rPr dirty="0" sz="600" spc="10">
                <a:solidFill>
                  <a:srgbClr val="2C2C2C"/>
                </a:solidFill>
                <a:latin typeface="Lucida Sans Unicode"/>
                <a:cs typeface="Lucida Sans Unicode"/>
              </a:rPr>
              <a:t>que</a:t>
            </a:r>
            <a:r>
              <a:rPr dirty="0" sz="600" spc="-5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5">
                <a:solidFill>
                  <a:srgbClr val="2C2C2C"/>
                </a:solidFill>
                <a:latin typeface="Lucida Sans Unicode"/>
                <a:cs typeface="Lucida Sans Unicode"/>
              </a:rPr>
              <a:t>contar.</a:t>
            </a:r>
            <a:endParaRPr sz="600">
              <a:latin typeface="Lucida Sans Unicode"/>
              <a:cs typeface="Lucida Sans Unicode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871375" y="4240077"/>
            <a:ext cx="778510" cy="574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600" spc="-15">
                <a:solidFill>
                  <a:srgbClr val="2C2C2C"/>
                </a:solidFill>
                <a:latin typeface="Lucida Sans Unicode"/>
                <a:cs typeface="Lucida Sans Unicode"/>
              </a:rPr>
              <a:t>El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-5">
                <a:solidFill>
                  <a:srgbClr val="2C2C2C"/>
                </a:solidFill>
                <a:latin typeface="Lucida Sans Unicode"/>
                <a:cs typeface="Lucida Sans Unicode"/>
              </a:rPr>
              <a:t>nomb</a:t>
            </a:r>
            <a:r>
              <a:rPr dirty="0" sz="600" spc="-15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600" spc="50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600" spc="-4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25">
                <a:solidFill>
                  <a:srgbClr val="2C2C2C"/>
                </a:solidFill>
                <a:latin typeface="Lucida Sans Unicode"/>
                <a:cs typeface="Lucida Sans Unicode"/>
              </a:rPr>
              <a:t>de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-10">
                <a:solidFill>
                  <a:srgbClr val="2C2C2C"/>
                </a:solidFill>
                <a:latin typeface="Lucida Sans Unicode"/>
                <a:cs typeface="Lucida Sans Unicode"/>
              </a:rPr>
              <a:t>P</a:t>
            </a:r>
            <a:r>
              <a:rPr dirty="0" sz="600" spc="5">
                <a:solidFill>
                  <a:srgbClr val="2C2C2C"/>
                </a:solidFill>
                <a:latin typeface="Lucida Sans Unicode"/>
                <a:cs typeface="Lucida Sans Unicode"/>
              </a:rPr>
              <a:t>alo  </a:t>
            </a:r>
            <a:r>
              <a:rPr dirty="0" sz="600" spc="35">
                <a:solidFill>
                  <a:srgbClr val="2C2C2C"/>
                </a:solidFill>
                <a:latin typeface="Lucida Sans Unicode"/>
                <a:cs typeface="Lucida Sans Unicode"/>
              </a:rPr>
              <a:t>Sec</a:t>
            </a:r>
            <a:r>
              <a:rPr dirty="0" sz="600" spc="45">
                <a:solidFill>
                  <a:srgbClr val="2C2C2C"/>
                </a:solidFill>
                <a:latin typeface="Lucida Sans Unicode"/>
                <a:cs typeface="Lucida Sans Unicode"/>
              </a:rPr>
              <a:t>o</a:t>
            </a:r>
            <a:r>
              <a:rPr dirty="0" sz="600" spc="-4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15">
                <a:solidFill>
                  <a:srgbClr val="2C2C2C"/>
                </a:solidFill>
                <a:latin typeface="Lucida Sans Unicode"/>
                <a:cs typeface="Lucida Sans Unicode"/>
              </a:rPr>
              <a:t>viene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25">
                <a:solidFill>
                  <a:srgbClr val="2C2C2C"/>
                </a:solidFill>
                <a:latin typeface="Lucida Sans Unicode"/>
                <a:cs typeface="Lucida Sans Unicode"/>
              </a:rPr>
              <a:t>de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>
                <a:solidFill>
                  <a:srgbClr val="2C2C2C"/>
                </a:solidFill>
                <a:latin typeface="Lucida Sans Unicode"/>
                <a:cs typeface="Lucida Sans Unicode"/>
              </a:rPr>
              <a:t>la  </a:t>
            </a:r>
            <a:r>
              <a:rPr dirty="0" sz="600" spc="-5">
                <a:solidFill>
                  <a:srgbClr val="2C2C2C"/>
                </a:solidFill>
                <a:latin typeface="Lucida Sans Unicode"/>
                <a:cs typeface="Lucida Sans Unicode"/>
              </a:rPr>
              <a:t>tipog</a:t>
            </a:r>
            <a:r>
              <a:rPr dirty="0" sz="600" spc="-10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600" spc="15">
                <a:solidFill>
                  <a:srgbClr val="2C2C2C"/>
                </a:solidFill>
                <a:latin typeface="Lucida Sans Unicode"/>
                <a:cs typeface="Lucida Sans Unicode"/>
              </a:rPr>
              <a:t>afía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>
                <a:solidFill>
                  <a:srgbClr val="2C2C2C"/>
                </a:solidFill>
                <a:latin typeface="Lucida Sans Unicode"/>
                <a:cs typeface="Lucida Sans Unicode"/>
              </a:rPr>
              <a:t>sin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15">
                <a:solidFill>
                  <a:srgbClr val="2C2C2C"/>
                </a:solidFill>
                <a:latin typeface="Lucida Sans Unicode"/>
                <a:cs typeface="Lucida Sans Unicode"/>
              </a:rPr>
              <a:t>seri</a:t>
            </a:r>
            <a:r>
              <a:rPr dirty="0" sz="600" spc="-10">
                <a:solidFill>
                  <a:srgbClr val="2C2C2C"/>
                </a:solidFill>
                <a:latin typeface="Lucida Sans Unicode"/>
                <a:cs typeface="Lucida Sans Unicode"/>
              </a:rPr>
              <a:t>f</a:t>
            </a:r>
            <a:r>
              <a:rPr dirty="0" sz="600">
                <a:solidFill>
                  <a:srgbClr val="2C2C2C"/>
                </a:solidFill>
                <a:latin typeface="Lucida Sans Unicode"/>
                <a:cs typeface="Lucida Sans Unicode"/>
              </a:rPr>
              <a:t>a,  </a:t>
            </a:r>
            <a:r>
              <a:rPr dirty="0" sz="600" spc="25">
                <a:solidFill>
                  <a:srgbClr val="2C2C2C"/>
                </a:solidFill>
                <a:latin typeface="Lucida Sans Unicode"/>
                <a:cs typeface="Lucida Sans Unicode"/>
              </a:rPr>
              <a:t>de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-50" b="1">
                <a:solidFill>
                  <a:srgbClr val="2C2C2C"/>
                </a:solidFill>
                <a:latin typeface="Arial"/>
                <a:cs typeface="Arial"/>
              </a:rPr>
              <a:t>P</a:t>
            </a:r>
            <a:r>
              <a:rPr dirty="0" sz="600" spc="20" b="1">
                <a:solidFill>
                  <a:srgbClr val="2C2C2C"/>
                </a:solidFill>
                <a:latin typeface="Arial"/>
                <a:cs typeface="Arial"/>
              </a:rPr>
              <a:t>alo</a:t>
            </a:r>
            <a:r>
              <a:rPr dirty="0" sz="600" spc="-20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600" spc="-20">
                <a:solidFill>
                  <a:srgbClr val="2C2C2C"/>
                </a:solidFill>
                <a:latin typeface="Lucida Sans Unicode"/>
                <a:cs typeface="Lucida Sans Unicode"/>
              </a:rPr>
              <a:t>Al</a:t>
            </a:r>
            <a:r>
              <a:rPr dirty="0" sz="600" spc="-25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600" spc="25">
                <a:solidFill>
                  <a:srgbClr val="2C2C2C"/>
                </a:solidFill>
                <a:latin typeface="Lucida Sans Unicode"/>
                <a:cs typeface="Lucida Sans Unicode"/>
              </a:rPr>
              <a:t>o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10">
                <a:solidFill>
                  <a:srgbClr val="2C2C2C"/>
                </a:solidFill>
                <a:latin typeface="Lucida Sans Unicode"/>
                <a:cs typeface="Lucida Sans Unicode"/>
              </a:rPr>
              <a:t>en  </a:t>
            </a:r>
            <a:r>
              <a:rPr dirty="0" sz="600" spc="-10">
                <a:solidFill>
                  <a:srgbClr val="2C2C2C"/>
                </a:solidFill>
                <a:latin typeface="Lucida Sans Unicode"/>
                <a:cs typeface="Lucida Sans Unicode"/>
              </a:rPr>
              <a:t>Cali</a:t>
            </a:r>
            <a:r>
              <a:rPr dirty="0" sz="600" spc="-25">
                <a:solidFill>
                  <a:srgbClr val="2C2C2C"/>
                </a:solidFill>
                <a:latin typeface="Lucida Sans Unicode"/>
                <a:cs typeface="Lucida Sans Unicode"/>
              </a:rPr>
              <a:t>f</a:t>
            </a:r>
            <a:r>
              <a:rPr dirty="0" sz="600" spc="5">
                <a:solidFill>
                  <a:srgbClr val="2C2C2C"/>
                </a:solidFill>
                <a:latin typeface="Lucida Sans Unicode"/>
                <a:cs typeface="Lucida Sans Unicode"/>
              </a:rPr>
              <a:t>ornia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-5">
                <a:solidFill>
                  <a:srgbClr val="2C2C2C"/>
                </a:solidFill>
                <a:latin typeface="Lucida Sans Unicode"/>
                <a:cs typeface="Lucida Sans Unicode"/>
              </a:rPr>
              <a:t>y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5">
                <a:solidFill>
                  <a:srgbClr val="2C2C2C"/>
                </a:solidFill>
                <a:latin typeface="Lucida Sans Unicode"/>
                <a:cs typeface="Lucida Sans Unicode"/>
              </a:rPr>
              <a:t>Pueblo  </a:t>
            </a:r>
            <a:r>
              <a:rPr dirty="0" sz="600" spc="20" b="1">
                <a:solidFill>
                  <a:srgbClr val="2C2C2C"/>
                </a:solidFill>
                <a:latin typeface="Arial"/>
                <a:cs typeface="Arial"/>
              </a:rPr>
              <a:t>Sec</a:t>
            </a:r>
            <a:r>
              <a:rPr dirty="0" sz="600" spc="25" b="1">
                <a:solidFill>
                  <a:srgbClr val="2C2C2C"/>
                </a:solidFill>
                <a:latin typeface="Arial"/>
                <a:cs typeface="Arial"/>
              </a:rPr>
              <a:t>o</a:t>
            </a:r>
            <a:r>
              <a:rPr dirty="0" sz="600" spc="-20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600" spc="1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600" spc="25">
                <a:solidFill>
                  <a:srgbClr val="2C2C2C"/>
                </a:solidFill>
                <a:latin typeface="Lucida Sans Unicode"/>
                <a:cs typeface="Lucida Sans Unicode"/>
              </a:rPr>
              <a:t>n</a:t>
            </a:r>
            <a:r>
              <a:rPr dirty="0" sz="600" spc="-4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15">
                <a:solidFill>
                  <a:srgbClr val="2C2C2C"/>
                </a:solidFill>
                <a:latin typeface="Lucida Sans Unicode"/>
                <a:cs typeface="Lucida Sans Unicode"/>
              </a:rPr>
              <a:t>Ba</a:t>
            </a:r>
            <a:r>
              <a:rPr dirty="0" sz="600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600" spc="15">
                <a:solidFill>
                  <a:srgbClr val="2C2C2C"/>
                </a:solidFill>
                <a:latin typeface="Lucida Sans Unicode"/>
                <a:cs typeface="Lucida Sans Unicode"/>
              </a:rPr>
              <a:t>celona.</a:t>
            </a:r>
            <a:endParaRPr sz="600">
              <a:latin typeface="Lucida Sans Unicode"/>
              <a:cs typeface="Lucida Sans Unicode"/>
            </a:endParaRPr>
          </a:p>
        </p:txBody>
      </p: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11525" y="331924"/>
            <a:ext cx="719099" cy="719100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55350" y="4198924"/>
            <a:ext cx="719098" cy="719099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98511" y="4746250"/>
            <a:ext cx="840974" cy="13879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-192930" y="831542"/>
            <a:ext cx="9554845" cy="31343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400" spc="-2530" b="1">
                <a:solidFill>
                  <a:srgbClr val="EEEEEE"/>
                </a:solidFill>
                <a:latin typeface="Arial"/>
                <a:cs typeface="Arial"/>
              </a:rPr>
              <a:t>E</a:t>
            </a:r>
            <a:r>
              <a:rPr dirty="0" sz="20400" spc="-360" b="1">
                <a:solidFill>
                  <a:srgbClr val="EEEEEE"/>
                </a:solidFill>
                <a:latin typeface="Arial"/>
                <a:cs typeface="Arial"/>
              </a:rPr>
              <a:t>ǪUIPO</a:t>
            </a:r>
            <a:endParaRPr sz="204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pc="-360"/>
              <a:t>El</a:t>
            </a:r>
            <a:r>
              <a:rPr dirty="0" spc="-185"/>
              <a:t> </a:t>
            </a:r>
            <a:r>
              <a:rPr dirty="0" spc="300"/>
              <a:t>nu</a:t>
            </a:r>
            <a:r>
              <a:rPr dirty="0" spc="459"/>
              <a:t>e</a:t>
            </a:r>
            <a:r>
              <a:rPr dirty="0" spc="25"/>
              <a:t>v</a:t>
            </a:r>
            <a:r>
              <a:rPr dirty="0" spc="670"/>
              <a:t>o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817674" y="794789"/>
            <a:ext cx="1765300" cy="3302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45" b="1" i="0">
                <a:solidFill>
                  <a:srgbClr val="2C2C2C"/>
                </a:solidFill>
                <a:latin typeface="Tahoma"/>
                <a:cs typeface="Tahoma"/>
              </a:rPr>
              <a:t>P</a:t>
            </a:r>
            <a:r>
              <a:rPr dirty="0" sz="2000" spc="-70" b="1" i="0">
                <a:solidFill>
                  <a:srgbClr val="2C2C2C"/>
                </a:solidFill>
                <a:latin typeface="Tahoma"/>
                <a:cs typeface="Tahoma"/>
              </a:rPr>
              <a:t>ed</a:t>
            </a:r>
            <a:r>
              <a:rPr dirty="0" sz="2000" spc="-60" b="1" i="0">
                <a:solidFill>
                  <a:srgbClr val="2C2C2C"/>
                </a:solidFill>
                <a:latin typeface="Tahoma"/>
                <a:cs typeface="Tahoma"/>
              </a:rPr>
              <a:t>r</a:t>
            </a:r>
            <a:r>
              <a:rPr dirty="0" sz="2000" spc="-15" b="1" i="0">
                <a:solidFill>
                  <a:srgbClr val="2C2C2C"/>
                </a:solidFill>
                <a:latin typeface="Tahoma"/>
                <a:cs typeface="Tahoma"/>
              </a:rPr>
              <a:t>o</a:t>
            </a:r>
            <a:r>
              <a:rPr dirty="0" sz="2000" spc="-40" b="1" i="0">
                <a:solidFill>
                  <a:srgbClr val="2C2C2C"/>
                </a:solidFill>
                <a:latin typeface="Tahoma"/>
                <a:cs typeface="Tahoma"/>
              </a:rPr>
              <a:t> </a:t>
            </a:r>
            <a:r>
              <a:rPr dirty="0" sz="2000" spc="-55" b="1" i="0">
                <a:solidFill>
                  <a:srgbClr val="2C2C2C"/>
                </a:solidFill>
                <a:latin typeface="Tahoma"/>
                <a:cs typeface="Tahoma"/>
              </a:rPr>
              <a:t>Ser</a:t>
            </a:r>
            <a:r>
              <a:rPr dirty="0" sz="2000" spc="-75" b="1" i="0">
                <a:solidFill>
                  <a:srgbClr val="2C2C2C"/>
                </a:solidFill>
                <a:latin typeface="Tahoma"/>
                <a:cs typeface="Tahoma"/>
              </a:rPr>
              <a:t>r</a:t>
            </a:r>
            <a:r>
              <a:rPr dirty="0" sz="2000" spc="-60" b="1" i="0">
                <a:solidFill>
                  <a:srgbClr val="2C2C2C"/>
                </a:solidFill>
                <a:latin typeface="Tahoma"/>
                <a:cs typeface="Tahoma"/>
              </a:rPr>
              <a:t>ano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817674" y="1165104"/>
            <a:ext cx="3623310" cy="31940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65">
                <a:solidFill>
                  <a:srgbClr val="595959"/>
                </a:solidFill>
                <a:latin typeface="Verdana"/>
                <a:cs typeface="Verdana"/>
              </a:rPr>
              <a:t>Ges</a:t>
            </a:r>
            <a:r>
              <a:rPr dirty="0" sz="1200" spc="-60">
                <a:solidFill>
                  <a:srgbClr val="595959"/>
                </a:solidFill>
                <a:latin typeface="Verdana"/>
                <a:cs typeface="Verdana"/>
              </a:rPr>
              <a:t>t</a:t>
            </a:r>
            <a:r>
              <a:rPr dirty="0" sz="1200" spc="-95">
                <a:solidFill>
                  <a:srgbClr val="595959"/>
                </a:solidFill>
                <a:latin typeface="Verdana"/>
                <a:cs typeface="Verdana"/>
              </a:rPr>
              <a:t>o</a:t>
            </a:r>
            <a:r>
              <a:rPr dirty="0" sz="1200" spc="-65">
                <a:solidFill>
                  <a:srgbClr val="595959"/>
                </a:solidFill>
                <a:latin typeface="Verdana"/>
                <a:cs typeface="Verdana"/>
              </a:rPr>
              <a:t>r</a:t>
            </a:r>
            <a:r>
              <a:rPr dirty="0" sz="1200" spc="-90">
                <a:solidFill>
                  <a:srgbClr val="595959"/>
                </a:solidFill>
                <a:latin typeface="Verdana"/>
                <a:cs typeface="Verdana"/>
              </a:rPr>
              <a:t> </a:t>
            </a:r>
            <a:r>
              <a:rPr dirty="0" sz="1200" spc="-75">
                <a:solidFill>
                  <a:srgbClr val="595959"/>
                </a:solidFill>
                <a:latin typeface="Verdana"/>
                <a:cs typeface="Verdana"/>
              </a:rPr>
              <a:t>de</a:t>
            </a:r>
            <a:r>
              <a:rPr dirty="0" sz="1200" spc="-35">
                <a:solidFill>
                  <a:srgbClr val="595959"/>
                </a:solidFill>
                <a:latin typeface="Verdana"/>
                <a:cs typeface="Verdana"/>
              </a:rPr>
              <a:t>l</a:t>
            </a:r>
            <a:r>
              <a:rPr dirty="0" sz="1200" spc="-95">
                <a:solidFill>
                  <a:srgbClr val="595959"/>
                </a:solidFill>
                <a:latin typeface="Verdana"/>
                <a:cs typeface="Verdana"/>
              </a:rPr>
              <a:t> </a:t>
            </a:r>
            <a:r>
              <a:rPr dirty="0" sz="1200" spc="-95">
                <a:solidFill>
                  <a:srgbClr val="595959"/>
                </a:solidFill>
                <a:latin typeface="Verdana"/>
                <a:cs typeface="Verdana"/>
              </a:rPr>
              <a:t>p</a:t>
            </a:r>
            <a:r>
              <a:rPr dirty="0" sz="1200" spc="-90">
                <a:solidFill>
                  <a:srgbClr val="595959"/>
                </a:solidFill>
                <a:latin typeface="Verdana"/>
                <a:cs typeface="Verdana"/>
              </a:rPr>
              <a:t>r</a:t>
            </a:r>
            <a:r>
              <a:rPr dirty="0" sz="1200" spc="-70">
                <a:solidFill>
                  <a:srgbClr val="595959"/>
                </a:solidFill>
                <a:latin typeface="Verdana"/>
                <a:cs typeface="Verdana"/>
              </a:rPr>
              <a:t>oyec</a:t>
            </a:r>
            <a:r>
              <a:rPr dirty="0" sz="1200" spc="-60">
                <a:solidFill>
                  <a:srgbClr val="595959"/>
                </a:solidFill>
                <a:latin typeface="Verdana"/>
                <a:cs typeface="Verdana"/>
              </a:rPr>
              <a:t>t</a:t>
            </a:r>
            <a:r>
              <a:rPr dirty="0" sz="1200" spc="-40">
                <a:solidFill>
                  <a:srgbClr val="595959"/>
                </a:solidFill>
                <a:latin typeface="Verdana"/>
                <a:cs typeface="Verdana"/>
              </a:rPr>
              <a:t>o</a:t>
            </a:r>
            <a:r>
              <a:rPr dirty="0" sz="1200" spc="-90">
                <a:solidFill>
                  <a:srgbClr val="595959"/>
                </a:solidFill>
                <a:latin typeface="Verdana"/>
                <a:cs typeface="Verdana"/>
              </a:rPr>
              <a:t> </a:t>
            </a:r>
            <a:r>
              <a:rPr dirty="0" sz="1200" spc="-150">
                <a:solidFill>
                  <a:srgbClr val="595959"/>
                </a:solidFill>
                <a:latin typeface="Verdana"/>
                <a:cs typeface="Verdana"/>
              </a:rPr>
              <a:t>/</a:t>
            </a:r>
            <a:r>
              <a:rPr dirty="0" sz="1200" spc="-90">
                <a:solidFill>
                  <a:srgbClr val="595959"/>
                </a:solidFill>
                <a:latin typeface="Verdana"/>
                <a:cs typeface="Verdana"/>
              </a:rPr>
              <a:t> </a:t>
            </a:r>
            <a:r>
              <a:rPr dirty="0" sz="1200" spc="-65">
                <a:solidFill>
                  <a:srgbClr val="595959"/>
                </a:solidFill>
                <a:latin typeface="Verdana"/>
                <a:cs typeface="Verdana"/>
              </a:rPr>
              <a:t>F</a:t>
            </a:r>
            <a:r>
              <a:rPr dirty="0" sz="1200" spc="-80">
                <a:solidFill>
                  <a:srgbClr val="595959"/>
                </a:solidFill>
                <a:latin typeface="Verdana"/>
                <a:cs typeface="Verdana"/>
              </a:rPr>
              <a:t>ounder</a:t>
            </a:r>
            <a:endParaRPr sz="12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50">
              <a:latin typeface="Verdana"/>
              <a:cs typeface="Verdana"/>
            </a:endParaRPr>
          </a:p>
          <a:p>
            <a:pPr marL="12700" marR="6985">
              <a:lnSpc>
                <a:spcPct val="114999"/>
              </a:lnSpc>
            </a:pPr>
            <a:r>
              <a:rPr dirty="0" sz="1000" spc="30" b="1">
                <a:solidFill>
                  <a:srgbClr val="2C2C2C"/>
                </a:solidFill>
                <a:latin typeface="Arial"/>
                <a:cs typeface="Arial"/>
              </a:rPr>
              <a:t>Pedro</a:t>
            </a:r>
            <a:r>
              <a:rPr dirty="0" sz="1000" spc="-35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1000" spc="65">
                <a:solidFill>
                  <a:srgbClr val="2C2C2C"/>
                </a:solidFill>
                <a:latin typeface="Lucida Sans Unicode"/>
                <a:cs typeface="Lucida Sans Unicode"/>
              </a:rPr>
              <a:t>es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quien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planea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la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2C2C2C"/>
                </a:solidFill>
                <a:latin typeface="Lucida Sans Unicode"/>
                <a:cs typeface="Lucida Sans Unicode"/>
              </a:rPr>
              <a:t>estrategia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de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los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2C2C2C"/>
                </a:solidFill>
                <a:latin typeface="Lucida Sans Unicode"/>
                <a:cs typeface="Lucida Sans Unicode"/>
              </a:rPr>
              <a:t>proyectos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y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70">
                <a:solidFill>
                  <a:srgbClr val="2C2C2C"/>
                </a:solidFill>
                <a:latin typeface="Lucida Sans Unicode"/>
                <a:cs typeface="Lucida Sans Unicode"/>
              </a:rPr>
              <a:t>se </a:t>
            </a:r>
            <a:r>
              <a:rPr dirty="0" sz="1000" spc="-30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2C2C2C"/>
                </a:solidFill>
                <a:latin typeface="Lucida Sans Unicode"/>
                <a:cs typeface="Lucida Sans Unicode"/>
              </a:rPr>
              <a:t>encarga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de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analizar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los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resultados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para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luego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5">
                <a:solidFill>
                  <a:srgbClr val="2C2C2C"/>
                </a:solidFill>
                <a:latin typeface="Lucida Sans Unicode"/>
                <a:cs typeface="Lucida Sans Unicode"/>
              </a:rPr>
              <a:t>optimizar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y </a:t>
            </a:r>
            <a:r>
              <a:rPr dirty="0" sz="100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mejorar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el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rendimiento.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Es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5">
                <a:solidFill>
                  <a:srgbClr val="2C2C2C"/>
                </a:solidFill>
                <a:latin typeface="Lucida Sans Unicode"/>
                <a:cs typeface="Lucida Sans Unicode"/>
              </a:rPr>
              <a:t>un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0">
                <a:solidFill>
                  <a:srgbClr val="2C2C2C"/>
                </a:solidFill>
                <a:latin typeface="Lucida Sans Unicode"/>
                <a:cs typeface="Lucida Sans Unicode"/>
              </a:rPr>
              <a:t>profesional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en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el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Marketing </a:t>
            </a:r>
            <a:r>
              <a:rPr dirty="0" sz="100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30">
                <a:solidFill>
                  <a:srgbClr val="2C2C2C"/>
                </a:solidFill>
                <a:latin typeface="Lucida Sans Unicode"/>
                <a:cs typeface="Lucida Sans Unicode"/>
              </a:rPr>
              <a:t>Digital,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lo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demuestra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en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su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canal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de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30">
                <a:solidFill>
                  <a:srgbClr val="2C2C2C"/>
                </a:solidFill>
                <a:latin typeface="Lucida Sans Unicode"/>
                <a:cs typeface="Lucida Sans Unicode"/>
              </a:rPr>
              <a:t>YouTube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0">
                <a:solidFill>
                  <a:srgbClr val="2C2C2C"/>
                </a:solidFill>
                <a:latin typeface="Lucida Sans Unicode"/>
                <a:cs typeface="Lucida Sans Unicode"/>
              </a:rPr>
              <a:t>con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más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de</a:t>
            </a:r>
            <a:endParaRPr sz="1000">
              <a:latin typeface="Lucida Sans Unicode"/>
              <a:cs typeface="Lucida Sans Unicode"/>
            </a:endParaRPr>
          </a:p>
          <a:p>
            <a:pPr marL="12700" marR="142875">
              <a:lnSpc>
                <a:spcPct val="114999"/>
              </a:lnSpc>
            </a:pPr>
            <a:r>
              <a:rPr dirty="0" sz="1000" spc="-90">
                <a:solidFill>
                  <a:srgbClr val="2C2C2C"/>
                </a:solidFill>
                <a:latin typeface="Lucida Sans Unicode"/>
                <a:cs typeface="Lucida Sans Unicode"/>
              </a:rPr>
              <a:t>100.000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seguidores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donde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comparte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sus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experiencias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y </a:t>
            </a:r>
            <a:r>
              <a:rPr dirty="0" sz="1000" spc="-30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resultados.</a:t>
            </a:r>
            <a:endParaRPr sz="10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75"/>
              </a:spcBef>
            </a:pPr>
            <a:endParaRPr sz="850">
              <a:latin typeface="Lucida Sans Unicode"/>
              <a:cs typeface="Lucida Sans Unicode"/>
            </a:endParaRPr>
          </a:p>
          <a:p>
            <a:pPr marL="12700" marR="5080">
              <a:lnSpc>
                <a:spcPct val="114999"/>
              </a:lnSpc>
            </a:pPr>
            <a:r>
              <a:rPr dirty="0" sz="1000" spc="-25">
                <a:solidFill>
                  <a:srgbClr val="2C2C2C"/>
                </a:solidFill>
                <a:latin typeface="Lucida Sans Unicode"/>
                <a:cs typeface="Lucida Sans Unicode"/>
              </a:rPr>
              <a:t>Ha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trabajado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durante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60">
                <a:solidFill>
                  <a:srgbClr val="2C2C2C"/>
                </a:solidFill>
                <a:latin typeface="Lucida Sans Unicode"/>
                <a:cs typeface="Lucida Sans Unicode"/>
              </a:rPr>
              <a:t>6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años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en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la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multinacional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2C2C2C"/>
                </a:solidFill>
                <a:latin typeface="Lucida Sans Unicode"/>
                <a:cs typeface="Lucida Sans Unicode"/>
              </a:rPr>
              <a:t>japonesa </a:t>
            </a:r>
            <a:r>
              <a:rPr dirty="0" sz="1000" spc="-30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80">
                <a:solidFill>
                  <a:srgbClr val="2C2C2C"/>
                </a:solidFill>
                <a:latin typeface="Lucida Sans Unicode"/>
                <a:cs typeface="Lucida Sans Unicode"/>
              </a:rPr>
              <a:t>NTT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0">
                <a:solidFill>
                  <a:srgbClr val="2C2C2C"/>
                </a:solidFill>
                <a:latin typeface="Lucida Sans Unicode"/>
                <a:cs typeface="Lucida Sans Unicode"/>
              </a:rPr>
              <a:t>con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clie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n</a:t>
            </a:r>
            <a:r>
              <a:rPr dirty="0" sz="1000" spc="45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1000" spc="6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1000" spc="65">
                <a:solidFill>
                  <a:srgbClr val="2C2C2C"/>
                </a:solidFill>
                <a:latin typeface="Lucida Sans Unicode"/>
                <a:cs typeface="Lucida Sans Unicode"/>
              </a:rPr>
              <a:t>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como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0">
                <a:solidFill>
                  <a:srgbClr val="2C2C2C"/>
                </a:solidFill>
                <a:latin typeface="Lucida Sans Unicode"/>
                <a:cs typeface="Lucida Sans Unicode"/>
              </a:rPr>
              <a:t>Indi</a:t>
            </a:r>
            <a:r>
              <a:rPr dirty="0" sz="1000" spc="-30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1000" spc="50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1000" spc="-60">
                <a:solidFill>
                  <a:srgbClr val="2C2C2C"/>
                </a:solidFill>
                <a:latin typeface="Lucida Sans Unicode"/>
                <a:cs typeface="Lucida Sans Unicode"/>
              </a:rPr>
              <a:t>x,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Cano</a:t>
            </a:r>
            <a:r>
              <a:rPr dirty="0" sz="1000" spc="10">
                <a:solidFill>
                  <a:srgbClr val="2C2C2C"/>
                </a:solidFill>
                <a:latin typeface="Lucida Sans Unicode"/>
                <a:cs typeface="Lucida Sans Unicode"/>
              </a:rPr>
              <a:t>n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o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C2C2C"/>
                </a:solidFill>
                <a:latin typeface="Lucida Sans Unicode"/>
                <a:cs typeface="Lucida Sans Unicode"/>
              </a:rPr>
              <a:t>Etihad.</a:t>
            </a:r>
            <a:endParaRPr sz="10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850">
              <a:latin typeface="Lucida Sans Unicode"/>
              <a:cs typeface="Lucida Sans Unicode"/>
            </a:endParaRPr>
          </a:p>
          <a:p>
            <a:pPr algn="just" marL="12700" marR="230504">
              <a:lnSpc>
                <a:spcPct val="114999"/>
              </a:lnSpc>
              <a:spcBef>
                <a:spcPts val="5"/>
              </a:spcBef>
            </a:pP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Es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profesor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en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el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Master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de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Marketing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25">
                <a:solidFill>
                  <a:srgbClr val="2C2C2C"/>
                </a:solidFill>
                <a:latin typeface="Lucida Sans Unicode"/>
                <a:cs typeface="Lucida Sans Unicode"/>
              </a:rPr>
              <a:t>Digital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en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la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40">
                <a:solidFill>
                  <a:srgbClr val="2C2C2C"/>
                </a:solidFill>
                <a:latin typeface="Lucida Sans Unicode"/>
                <a:cs typeface="Lucida Sans Unicode"/>
              </a:rPr>
              <a:t>EAE </a:t>
            </a:r>
            <a:r>
              <a:rPr dirty="0" sz="1000" spc="-30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Business</a:t>
            </a:r>
            <a:r>
              <a:rPr dirty="0" sz="10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School,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impartiendo</a:t>
            </a:r>
            <a:r>
              <a:rPr dirty="0" sz="10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las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asignaturas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de</a:t>
            </a:r>
            <a:r>
              <a:rPr dirty="0" sz="10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20">
                <a:solidFill>
                  <a:srgbClr val="2C2C2C"/>
                </a:solidFill>
                <a:latin typeface="Lucida Sans Unicode"/>
                <a:cs typeface="Lucida Sans Unicode"/>
              </a:rPr>
              <a:t>Móvil </a:t>
            </a:r>
            <a:r>
              <a:rPr dirty="0" sz="1000" spc="-30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Marketing</a:t>
            </a:r>
            <a:r>
              <a:rPr dirty="0" sz="10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y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0">
                <a:solidFill>
                  <a:srgbClr val="2C2C2C"/>
                </a:solidFill>
                <a:latin typeface="Lucida Sans Unicode"/>
                <a:cs typeface="Lucida Sans Unicode"/>
              </a:rPr>
              <a:t>SEO.</a:t>
            </a:r>
            <a:endParaRPr sz="10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850">
              <a:latin typeface="Lucida Sans Unicode"/>
              <a:cs typeface="Lucida Sans Unicode"/>
            </a:endParaRPr>
          </a:p>
          <a:p>
            <a:pPr marL="12700" marR="60325">
              <a:lnSpc>
                <a:spcPct val="114999"/>
              </a:lnSpc>
            </a:pPr>
            <a:r>
              <a:rPr dirty="0" sz="1000" spc="-30">
                <a:solidFill>
                  <a:srgbClr val="2C2C2C"/>
                </a:solidFill>
                <a:latin typeface="Lucida Sans Unicode"/>
                <a:cs typeface="Lucida Sans Unicode"/>
              </a:rPr>
              <a:t>Un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25">
                <a:solidFill>
                  <a:srgbClr val="2C2C2C"/>
                </a:solidFill>
                <a:latin typeface="Lucida Sans Unicode"/>
                <a:cs typeface="Lucida Sans Unicode"/>
              </a:rPr>
              <a:t>friki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de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los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videojuegos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y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de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la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tecnología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0">
                <a:solidFill>
                  <a:srgbClr val="2C2C2C"/>
                </a:solidFill>
                <a:latin typeface="Lucida Sans Unicode"/>
                <a:cs typeface="Lucida Sans Unicode"/>
              </a:rPr>
              <a:t>(No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le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C2C2C"/>
                </a:solidFill>
                <a:latin typeface="Lucida Sans Unicode"/>
                <a:cs typeface="Lucida Sans Unicode"/>
              </a:rPr>
              <a:t>mires </a:t>
            </a:r>
            <a:r>
              <a:rPr dirty="0" sz="1000" spc="-30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5">
                <a:solidFill>
                  <a:srgbClr val="2C2C2C"/>
                </a:solidFill>
                <a:latin typeface="Lucida Sans Unicode"/>
                <a:cs typeface="Lucida Sans Unicode"/>
              </a:rPr>
              <a:t>mal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0">
                <a:solidFill>
                  <a:srgbClr val="2C2C2C"/>
                </a:solidFill>
                <a:latin typeface="Lucida Sans Unicode"/>
                <a:cs typeface="Lucida Sans Unicode"/>
              </a:rPr>
              <a:t>porque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65">
                <a:solidFill>
                  <a:srgbClr val="2C2C2C"/>
                </a:solidFill>
                <a:latin typeface="Lucida Sans Unicode"/>
                <a:cs typeface="Lucida Sans Unicode"/>
              </a:rPr>
              <a:t>es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0">
                <a:solidFill>
                  <a:srgbClr val="2C2C2C"/>
                </a:solidFill>
                <a:latin typeface="Lucida Sans Unicode"/>
                <a:cs typeface="Lucida Sans Unicode"/>
              </a:rPr>
              <a:t>cinturón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C2C2C"/>
                </a:solidFill>
                <a:latin typeface="Lucida Sans Unicode"/>
                <a:cs typeface="Lucida Sans Unicode"/>
              </a:rPr>
              <a:t>rojo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de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taekwondo).</a:t>
            </a:r>
            <a:endParaRPr sz="1000">
              <a:latin typeface="Lucida Sans Unicode"/>
              <a:cs typeface="Lucida Sans Unicode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5899" y="695824"/>
            <a:ext cx="2946975" cy="348544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38975" y="184695"/>
            <a:ext cx="361315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0" b="1">
                <a:solidFill>
                  <a:srgbClr val="595959"/>
                </a:solidFill>
                <a:latin typeface="Arial"/>
                <a:cs typeface="Arial"/>
              </a:rPr>
              <a:t>EQUIPO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817674" y="794789"/>
            <a:ext cx="1645920" cy="3302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5" b="1" i="0">
                <a:solidFill>
                  <a:srgbClr val="2C2C2C"/>
                </a:solidFill>
                <a:latin typeface="Tahoma"/>
                <a:cs typeface="Tahoma"/>
              </a:rPr>
              <a:t>Oscar</a:t>
            </a:r>
            <a:r>
              <a:rPr dirty="0" sz="2000" spc="-85" b="1" i="0">
                <a:solidFill>
                  <a:srgbClr val="2C2C2C"/>
                </a:solidFill>
                <a:latin typeface="Tahoma"/>
                <a:cs typeface="Tahoma"/>
              </a:rPr>
              <a:t> </a:t>
            </a:r>
            <a:r>
              <a:rPr dirty="0" sz="2000" spc="-5" b="1" i="0">
                <a:solidFill>
                  <a:srgbClr val="2C2C2C"/>
                </a:solidFill>
                <a:latin typeface="Tahoma"/>
                <a:cs typeface="Tahoma"/>
              </a:rPr>
              <a:t>Blasco</a:t>
            </a:r>
            <a:endParaRPr sz="2000">
              <a:latin typeface="Tahoma"/>
              <a:cs typeface="Tahoma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25955" y="4050409"/>
            <a:ext cx="60325" cy="9842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817674" y="1165104"/>
            <a:ext cx="3632200" cy="31940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0">
                <a:solidFill>
                  <a:srgbClr val="595959"/>
                </a:solidFill>
                <a:latin typeface="Verdana"/>
                <a:cs typeface="Verdana"/>
              </a:rPr>
              <a:t>Di</a:t>
            </a:r>
            <a:r>
              <a:rPr dirty="0" sz="1200" spc="-100">
                <a:solidFill>
                  <a:srgbClr val="595959"/>
                </a:solidFill>
                <a:latin typeface="Verdana"/>
                <a:cs typeface="Verdana"/>
              </a:rPr>
              <a:t>r</a:t>
            </a:r>
            <a:r>
              <a:rPr dirty="0" sz="1200" spc="-60">
                <a:solidFill>
                  <a:srgbClr val="595959"/>
                </a:solidFill>
                <a:latin typeface="Verdana"/>
                <a:cs typeface="Verdana"/>
              </a:rPr>
              <a:t>ec</a:t>
            </a:r>
            <a:r>
              <a:rPr dirty="0" sz="1200" spc="-55">
                <a:solidFill>
                  <a:srgbClr val="595959"/>
                </a:solidFill>
                <a:latin typeface="Verdana"/>
                <a:cs typeface="Verdana"/>
              </a:rPr>
              <a:t>t</a:t>
            </a:r>
            <a:r>
              <a:rPr dirty="0" sz="1200" spc="-95">
                <a:solidFill>
                  <a:srgbClr val="595959"/>
                </a:solidFill>
                <a:latin typeface="Verdana"/>
                <a:cs typeface="Verdana"/>
              </a:rPr>
              <a:t>o</a:t>
            </a:r>
            <a:r>
              <a:rPr dirty="0" sz="1200" spc="-65">
                <a:solidFill>
                  <a:srgbClr val="595959"/>
                </a:solidFill>
                <a:latin typeface="Verdana"/>
                <a:cs typeface="Verdana"/>
              </a:rPr>
              <a:t>r</a:t>
            </a:r>
            <a:r>
              <a:rPr dirty="0" sz="1200" spc="-90">
                <a:solidFill>
                  <a:srgbClr val="595959"/>
                </a:solidFill>
                <a:latin typeface="Verdana"/>
                <a:cs typeface="Verdana"/>
              </a:rPr>
              <a:t> </a:t>
            </a:r>
            <a:r>
              <a:rPr dirty="0" sz="1200" spc="-60">
                <a:solidFill>
                  <a:srgbClr val="595959"/>
                </a:solidFill>
                <a:latin typeface="Verdana"/>
                <a:cs typeface="Verdana"/>
              </a:rPr>
              <a:t>c</a:t>
            </a:r>
            <a:r>
              <a:rPr dirty="0" sz="1200" spc="-70">
                <a:solidFill>
                  <a:srgbClr val="595959"/>
                </a:solidFill>
                <a:latin typeface="Verdana"/>
                <a:cs typeface="Verdana"/>
              </a:rPr>
              <a:t>r</a:t>
            </a:r>
            <a:r>
              <a:rPr dirty="0" sz="1200" spc="-80">
                <a:solidFill>
                  <a:srgbClr val="595959"/>
                </a:solidFill>
                <a:latin typeface="Verdana"/>
                <a:cs typeface="Verdana"/>
              </a:rPr>
              <a:t>eativ</a:t>
            </a:r>
            <a:r>
              <a:rPr dirty="0" sz="1200" spc="-90">
                <a:solidFill>
                  <a:srgbClr val="595959"/>
                </a:solidFill>
                <a:latin typeface="Verdana"/>
                <a:cs typeface="Verdana"/>
              </a:rPr>
              <a:t>o</a:t>
            </a:r>
            <a:r>
              <a:rPr dirty="0" sz="1200" spc="-90">
                <a:solidFill>
                  <a:srgbClr val="595959"/>
                </a:solidFill>
                <a:latin typeface="Verdana"/>
                <a:cs typeface="Verdana"/>
              </a:rPr>
              <a:t> </a:t>
            </a:r>
            <a:r>
              <a:rPr dirty="0" sz="1200" spc="-65">
                <a:solidFill>
                  <a:srgbClr val="595959"/>
                </a:solidFill>
                <a:latin typeface="Verdana"/>
                <a:cs typeface="Verdana"/>
              </a:rPr>
              <a:t>/</a:t>
            </a:r>
            <a:r>
              <a:rPr dirty="0" sz="1200" spc="-145">
                <a:solidFill>
                  <a:srgbClr val="595959"/>
                </a:solidFill>
                <a:latin typeface="Verdana"/>
                <a:cs typeface="Verdana"/>
              </a:rPr>
              <a:t>F</a:t>
            </a:r>
            <a:r>
              <a:rPr dirty="0" sz="1200" spc="-80">
                <a:solidFill>
                  <a:srgbClr val="595959"/>
                </a:solidFill>
                <a:latin typeface="Verdana"/>
                <a:cs typeface="Verdana"/>
              </a:rPr>
              <a:t>ounder</a:t>
            </a:r>
            <a:endParaRPr sz="12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50">
              <a:latin typeface="Verdana"/>
              <a:cs typeface="Verdana"/>
            </a:endParaRPr>
          </a:p>
          <a:p>
            <a:pPr marL="12700" marR="29209">
              <a:lnSpc>
                <a:spcPct val="114999"/>
              </a:lnSpc>
            </a:pPr>
            <a:r>
              <a:rPr dirty="0" sz="1000" spc="35" b="1">
                <a:solidFill>
                  <a:srgbClr val="2C2C2C"/>
                </a:solidFill>
                <a:latin typeface="Arial"/>
                <a:cs typeface="Arial"/>
              </a:rPr>
              <a:t>Oscar</a:t>
            </a:r>
            <a:r>
              <a:rPr dirty="0" sz="1000" spc="-30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1000" spc="65">
                <a:solidFill>
                  <a:srgbClr val="2C2C2C"/>
                </a:solidFill>
                <a:latin typeface="Lucida Sans Unicode"/>
                <a:cs typeface="Lucida Sans Unicode"/>
              </a:rPr>
              <a:t>es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quien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0">
                <a:solidFill>
                  <a:srgbClr val="2C2C2C"/>
                </a:solidFill>
                <a:latin typeface="Lucida Sans Unicode"/>
                <a:cs typeface="Lucida Sans Unicode"/>
              </a:rPr>
              <a:t>puso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0">
                <a:solidFill>
                  <a:srgbClr val="2C2C2C"/>
                </a:solidFill>
                <a:latin typeface="Lucida Sans Unicode"/>
                <a:cs typeface="Lucida Sans Unicode"/>
              </a:rPr>
              <a:t>nombre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5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0">
                <a:solidFill>
                  <a:srgbClr val="2C2C2C"/>
                </a:solidFill>
                <a:latin typeface="Lucida Sans Unicode"/>
                <a:cs typeface="Lucida Sans Unicode"/>
              </a:rPr>
              <a:t>Palo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70">
                <a:solidFill>
                  <a:srgbClr val="2C2C2C"/>
                </a:solidFill>
                <a:latin typeface="Lucida Sans Unicode"/>
                <a:cs typeface="Lucida Sans Unicode"/>
              </a:rPr>
              <a:t>Seco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y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quien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pone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la </a:t>
            </a:r>
            <a:r>
              <a:rPr dirty="0" sz="1000" spc="1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creatividad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en </a:t>
            </a:r>
            <a:r>
              <a:rPr dirty="0" sz="1000" spc="55">
                <a:solidFill>
                  <a:srgbClr val="2C2C2C"/>
                </a:solidFill>
                <a:latin typeface="Lucida Sans Unicode"/>
                <a:cs typeface="Lucida Sans Unicode"/>
              </a:rPr>
              <a:t>cada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proyecto, </a:t>
            </a:r>
            <a:r>
              <a:rPr dirty="0" sz="1000" spc="65">
                <a:solidFill>
                  <a:srgbClr val="2C2C2C"/>
                </a:solidFill>
                <a:latin typeface="Lucida Sans Unicode"/>
                <a:cs typeface="Lucida Sans Unicode"/>
              </a:rPr>
              <a:t>es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capaz 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de </a:t>
            </a:r>
            <a:r>
              <a:rPr dirty="0" sz="1000" spc="45">
                <a:solidFill>
                  <a:srgbClr val="2C2C2C"/>
                </a:solidFill>
                <a:latin typeface="Lucida Sans Unicode"/>
                <a:cs typeface="Lucida Sans Unicode"/>
              </a:rPr>
              <a:t>crear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una </a:t>
            </a:r>
            <a:r>
              <a:rPr dirty="0" sz="1000" spc="1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identidad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corporativa para </a:t>
            </a:r>
            <a:r>
              <a:rPr dirty="0" sz="1000" spc="10">
                <a:solidFill>
                  <a:srgbClr val="2C2C2C"/>
                </a:solidFill>
                <a:latin typeface="Lucida Sans Unicode"/>
                <a:cs typeface="Lucida Sans Unicode"/>
              </a:rPr>
              <a:t>cualquier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negocio,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(Si,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para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cualquiera), </a:t>
            </a:r>
            <a:r>
              <a:rPr dirty="0" sz="1000" spc="45">
                <a:solidFill>
                  <a:srgbClr val="2C2C2C"/>
                </a:solidFill>
                <a:latin typeface="Lucida Sans Unicode"/>
                <a:cs typeface="Lucida Sans Unicode"/>
              </a:rPr>
              <a:t>desde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una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empresa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que </a:t>
            </a:r>
            <a:r>
              <a:rPr dirty="0" sz="1000">
                <a:solidFill>
                  <a:srgbClr val="2C2C2C"/>
                </a:solidFill>
                <a:latin typeface="Lucida Sans Unicode"/>
                <a:cs typeface="Lucida Sans Unicode"/>
              </a:rPr>
              <a:t>distribuye </a:t>
            </a:r>
            <a:r>
              <a:rPr dirty="0" sz="1000" spc="50">
                <a:solidFill>
                  <a:srgbClr val="2C2C2C"/>
                </a:solidFill>
                <a:latin typeface="Lucida Sans Unicode"/>
                <a:cs typeface="Lucida Sans Unicode"/>
              </a:rPr>
              <a:t>carnes </a:t>
            </a:r>
            <a:r>
              <a:rPr dirty="0" sz="1000" spc="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veganas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hasta</a:t>
            </a:r>
            <a:r>
              <a:rPr dirty="0" sz="1000" spc="-6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una</a:t>
            </a:r>
            <a:r>
              <a:rPr dirty="0" sz="1000" spc="-6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empresa</a:t>
            </a:r>
            <a:r>
              <a:rPr dirty="0" sz="1000" spc="-6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de</a:t>
            </a:r>
            <a:r>
              <a:rPr dirty="0" sz="1000" spc="-6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ciberseguridad</a:t>
            </a:r>
            <a:r>
              <a:rPr dirty="0" sz="1000" spc="-6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5">
                <a:solidFill>
                  <a:srgbClr val="2C2C2C"/>
                </a:solidFill>
                <a:latin typeface="Lucida Sans Unicode"/>
                <a:cs typeface="Lucida Sans Unicode"/>
              </a:rPr>
              <a:t>industrial.</a:t>
            </a:r>
            <a:endParaRPr sz="10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75"/>
              </a:spcBef>
            </a:pPr>
            <a:endParaRPr sz="850">
              <a:latin typeface="Lucida Sans Unicode"/>
              <a:cs typeface="Lucida Sans Unicode"/>
            </a:endParaRPr>
          </a:p>
          <a:p>
            <a:pPr algn="just" marL="12700" marR="195580">
              <a:lnSpc>
                <a:spcPct val="114999"/>
              </a:lnSpc>
            </a:pPr>
            <a:r>
              <a:rPr dirty="0" sz="1000" spc="-25">
                <a:solidFill>
                  <a:srgbClr val="2C2C2C"/>
                </a:solidFill>
                <a:latin typeface="Lucida Sans Unicode"/>
                <a:cs typeface="Lucida Sans Unicode"/>
              </a:rPr>
              <a:t>Ha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trabajado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en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las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2C2C2C"/>
                </a:solidFill>
                <a:latin typeface="Lucida Sans Unicode"/>
                <a:cs typeface="Lucida Sans Unicode"/>
              </a:rPr>
              <a:t>agencias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más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top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de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España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como </a:t>
            </a:r>
            <a:r>
              <a:rPr dirty="0" sz="1000" spc="-30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5">
                <a:solidFill>
                  <a:srgbClr val="2C2C2C"/>
                </a:solidFill>
                <a:latin typeface="Lucida Sans Unicode"/>
                <a:cs typeface="Lucida Sans Unicode"/>
              </a:rPr>
              <a:t>Hello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5">
                <a:solidFill>
                  <a:srgbClr val="2C2C2C"/>
                </a:solidFill>
                <a:latin typeface="Lucida Sans Unicode"/>
                <a:cs typeface="Lucida Sans Unicode"/>
              </a:rPr>
              <a:t>Lola,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40">
                <a:solidFill>
                  <a:srgbClr val="2C2C2C"/>
                </a:solidFill>
                <a:latin typeface="Lucida Sans Unicode"/>
                <a:cs typeface="Lucida Sans Unicode"/>
              </a:rPr>
              <a:t>McCANN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o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0">
                <a:solidFill>
                  <a:srgbClr val="2C2C2C"/>
                </a:solidFill>
                <a:latin typeface="Lucida Sans Unicode"/>
                <a:cs typeface="Lucida Sans Unicode"/>
              </a:rPr>
              <a:t>Yslandia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0">
                <a:solidFill>
                  <a:srgbClr val="2C2C2C"/>
                </a:solidFill>
                <a:latin typeface="Lucida Sans Unicode"/>
                <a:cs typeface="Lucida Sans Unicode"/>
              </a:rPr>
              <a:t>con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clientes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como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2C2C2C"/>
                </a:solidFill>
                <a:latin typeface="Lucida Sans Unicode"/>
                <a:cs typeface="Lucida Sans Unicode"/>
              </a:rPr>
              <a:t>Seat,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0">
                <a:solidFill>
                  <a:srgbClr val="2C2C2C"/>
                </a:solidFill>
                <a:latin typeface="Lucida Sans Unicode"/>
                <a:cs typeface="Lucida Sans Unicode"/>
              </a:rPr>
              <a:t>Nesca</a:t>
            </a:r>
            <a:r>
              <a:rPr dirty="0" sz="1000">
                <a:solidFill>
                  <a:srgbClr val="2C2C2C"/>
                </a:solidFill>
                <a:latin typeface="Lucida Sans Unicode"/>
                <a:cs typeface="Lucida Sans Unicode"/>
              </a:rPr>
              <a:t>f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é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,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70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oshiba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2C2C2C"/>
                </a:solidFill>
                <a:latin typeface="Lucida Sans Unicode"/>
                <a:cs typeface="Lucida Sans Unicode"/>
              </a:rPr>
              <a:t>o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M</a:t>
            </a:r>
            <a:r>
              <a:rPr dirty="0" sz="1000" spc="-15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tu</a:t>
            </a:r>
            <a:r>
              <a:rPr dirty="0" sz="1000" spc="10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ano.</a:t>
            </a:r>
            <a:endParaRPr sz="10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850">
              <a:latin typeface="Lucida Sans Unicode"/>
              <a:cs typeface="Lucida Sans Unicode"/>
            </a:endParaRPr>
          </a:p>
          <a:p>
            <a:pPr marL="12700" marR="5080">
              <a:lnSpc>
                <a:spcPct val="114999"/>
              </a:lnSpc>
              <a:spcBef>
                <a:spcPts val="5"/>
              </a:spcBef>
            </a:pP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Gracias </a:t>
            </a:r>
            <a:r>
              <a:rPr dirty="0" sz="1000" spc="55">
                <a:solidFill>
                  <a:srgbClr val="2C2C2C"/>
                </a:solidFill>
                <a:latin typeface="Lucida Sans Unicode"/>
                <a:cs typeface="Lucida Sans Unicode"/>
              </a:rPr>
              <a:t>a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su creatividad, </a:t>
            </a:r>
            <a:r>
              <a:rPr dirty="0" sz="1000" spc="-5">
                <a:solidFill>
                  <a:srgbClr val="2C2C2C"/>
                </a:solidFill>
                <a:latin typeface="Lucida Sans Unicode"/>
                <a:cs typeface="Lucida Sans Unicode"/>
              </a:rPr>
              <a:t>y </a:t>
            </a:r>
            <a:r>
              <a:rPr dirty="0" sz="1000" spc="30">
                <a:solidFill>
                  <a:srgbClr val="2C2C2C"/>
                </a:solidFill>
                <a:latin typeface="Lucida Sans Unicode"/>
                <a:cs typeface="Lucida Sans Unicode"/>
              </a:rPr>
              <a:t>claramente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no </a:t>
            </a:r>
            <a:r>
              <a:rPr dirty="0" sz="1000" spc="55">
                <a:solidFill>
                  <a:srgbClr val="2C2C2C"/>
                </a:solidFill>
                <a:latin typeface="Lucida Sans Unicode"/>
                <a:cs typeface="Lucida Sans Unicode"/>
              </a:rPr>
              <a:t>a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su </a:t>
            </a:r>
            <a:r>
              <a:rPr dirty="0" sz="1000">
                <a:solidFill>
                  <a:srgbClr val="2C2C2C"/>
                </a:solidFill>
                <a:latin typeface="Lucida Sans Unicode"/>
                <a:cs typeface="Lucida Sans Unicode"/>
              </a:rPr>
              <a:t>inglés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C2C2C"/>
                </a:solidFill>
                <a:latin typeface="Lucida Sans Unicode"/>
                <a:cs typeface="Lucida Sans Unicode"/>
              </a:rPr>
              <a:t>pudo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irse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5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C2C2C"/>
                </a:solidFill>
                <a:latin typeface="Lucida Sans Unicode"/>
                <a:cs typeface="Lucida Sans Unicode"/>
              </a:rPr>
              <a:t>Australia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5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C2C2C"/>
                </a:solidFill>
                <a:latin typeface="Lucida Sans Unicode"/>
                <a:cs typeface="Lucida Sans Unicode"/>
              </a:rPr>
              <a:t>seguir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trabajando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5">
                <a:solidFill>
                  <a:srgbClr val="2C2C2C"/>
                </a:solidFill>
                <a:latin typeface="Lucida Sans Unicode"/>
                <a:cs typeface="Lucida Sans Unicode"/>
              </a:rPr>
              <a:t>como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C2C2C"/>
                </a:solidFill>
                <a:latin typeface="Lucida Sans Unicode"/>
                <a:cs typeface="Lucida Sans Unicode"/>
              </a:rPr>
              <a:t>diseñador.</a:t>
            </a:r>
            <a:endParaRPr sz="10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850">
              <a:latin typeface="Lucida Sans Unicode"/>
              <a:cs typeface="Lucida Sans Unicode"/>
            </a:endParaRPr>
          </a:p>
          <a:p>
            <a:pPr marL="12700" marR="336550">
              <a:lnSpc>
                <a:spcPct val="114999"/>
              </a:lnSpc>
            </a:pPr>
            <a:r>
              <a:rPr dirty="0" sz="1000">
                <a:solidFill>
                  <a:srgbClr val="2C2C2C"/>
                </a:solidFill>
                <a:latin typeface="Lucida Sans Unicode"/>
                <a:cs typeface="Lucida Sans Unicode"/>
              </a:rPr>
              <a:t>Si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quieres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2C2C2C"/>
                </a:solidFill>
                <a:latin typeface="Lucida Sans Unicode"/>
                <a:cs typeface="Lucida Sans Unicode"/>
              </a:rPr>
              <a:t>convencerlo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C2C2C"/>
                </a:solidFill>
                <a:latin typeface="Lucida Sans Unicode"/>
                <a:cs typeface="Lucida Sans Unicode"/>
              </a:rPr>
              <a:t>para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que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0">
                <a:solidFill>
                  <a:srgbClr val="2C2C2C"/>
                </a:solidFill>
                <a:latin typeface="Lucida Sans Unicode"/>
                <a:cs typeface="Lucida Sans Unicode"/>
              </a:rPr>
              <a:t>haga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0">
                <a:solidFill>
                  <a:srgbClr val="2C2C2C"/>
                </a:solidFill>
                <a:latin typeface="Lucida Sans Unicode"/>
                <a:cs typeface="Lucida Sans Unicode"/>
              </a:rPr>
              <a:t>algo,</a:t>
            </a:r>
            <a:r>
              <a:rPr dirty="0" sz="1000" spc="-6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C2C2C"/>
                </a:solidFill>
                <a:latin typeface="Lucida Sans Unicode"/>
                <a:cs typeface="Lucida Sans Unicode"/>
              </a:rPr>
              <a:t>invitale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5">
                <a:solidFill>
                  <a:srgbClr val="2C2C2C"/>
                </a:solidFill>
                <a:latin typeface="Lucida Sans Unicode"/>
                <a:cs typeface="Lucida Sans Unicode"/>
              </a:rPr>
              <a:t>a </a:t>
            </a:r>
            <a:r>
              <a:rPr dirty="0" sz="1000" spc="-30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C2C2C"/>
                </a:solidFill>
                <a:latin typeface="Lucida Sans Unicode"/>
                <a:cs typeface="Lucida Sans Unicode"/>
              </a:rPr>
              <a:t>alg</a:t>
            </a:r>
            <a:r>
              <a:rPr dirty="0" sz="100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3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0">
                <a:solidFill>
                  <a:srgbClr val="2C2C2C"/>
                </a:solidFill>
                <a:latin typeface="Lucida Sans Unicode"/>
                <a:cs typeface="Lucida Sans Unicode"/>
              </a:rPr>
              <a:t>n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5">
                <a:solidFill>
                  <a:srgbClr val="2C2C2C"/>
                </a:solidFill>
                <a:latin typeface="Lucida Sans Unicode"/>
                <a:cs typeface="Lucida Sans Unicode"/>
              </a:rPr>
              <a:t>japonés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C2C2C"/>
                </a:solidFill>
                <a:latin typeface="Lucida Sans Unicode"/>
                <a:cs typeface="Lucida Sans Unicode"/>
              </a:rPr>
              <a:t>(Aunque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70">
                <a:solidFill>
                  <a:srgbClr val="2C2C2C"/>
                </a:solidFill>
                <a:latin typeface="Lucida Sans Unicode"/>
                <a:cs typeface="Lucida Sans Unicode"/>
              </a:rPr>
              <a:t>se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65">
                <a:solidFill>
                  <a:srgbClr val="2C2C2C"/>
                </a:solidFill>
                <a:latin typeface="Lucida Sans Unicode"/>
                <a:cs typeface="Lucida Sans Unicode"/>
              </a:rPr>
              <a:t>conoce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5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1000" spc="30">
                <a:solidFill>
                  <a:srgbClr val="2C2C2C"/>
                </a:solidFill>
                <a:latin typeface="Lucida Sans Unicode"/>
                <a:cs typeface="Lucida Sans Unicode"/>
              </a:rPr>
              <a:t>odos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>
                <a:solidFill>
                  <a:srgbClr val="2C2C2C"/>
                </a:solidFill>
                <a:latin typeface="Lucida Sans Unicode"/>
                <a:cs typeface="Lucida Sans Unicode"/>
              </a:rPr>
              <a:t>los</a:t>
            </a:r>
            <a:r>
              <a:rPr dirty="0" sz="10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>
                <a:solidFill>
                  <a:srgbClr val="2C2C2C"/>
                </a:solidFill>
                <a:latin typeface="Lucida Sans Unicode"/>
                <a:cs typeface="Lucida Sans Unicode"/>
              </a:rPr>
              <a:t>de  </a:t>
            </a:r>
            <a:r>
              <a:rPr dirty="0" sz="1000" spc="30">
                <a:solidFill>
                  <a:srgbClr val="2C2C2C"/>
                </a:solidFill>
                <a:latin typeface="Lucida Sans Unicode"/>
                <a:cs typeface="Lucida Sans Unicode"/>
              </a:rPr>
              <a:t>Barcelona).</a:t>
            </a:r>
            <a:endParaRPr sz="1000">
              <a:latin typeface="Lucida Sans Unicode"/>
              <a:cs typeface="Lucida Sans Unicode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25898" y="656162"/>
            <a:ext cx="2946975" cy="356478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38975" y="184695"/>
            <a:ext cx="361315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0" b="1">
                <a:solidFill>
                  <a:srgbClr val="595959"/>
                </a:solidFill>
                <a:latin typeface="Arial"/>
                <a:cs typeface="Arial"/>
              </a:rPr>
              <a:t>EQUIPO</a:t>
            </a:r>
            <a:endParaRPr sz="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41068" y="2093728"/>
            <a:ext cx="4456430" cy="77978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950" spc="-5" b="1" i="0">
                <a:solidFill>
                  <a:srgbClr val="FFFFFF"/>
                </a:solidFill>
                <a:latin typeface="Arial"/>
                <a:cs typeface="Arial"/>
              </a:rPr>
              <a:t>¿Empezamos?</a:t>
            </a:r>
            <a:endParaRPr sz="4950">
              <a:latin typeface="Arial"/>
              <a:cs typeface="Aria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98511" y="4746250"/>
            <a:ext cx="840974" cy="13879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56744" y="2878650"/>
              <a:ext cx="3684255" cy="226484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24191" y="2878650"/>
              <a:ext cx="3019805" cy="226484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48604" y="0"/>
              <a:ext cx="2740769" cy="289079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4353276" cy="288950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673250" y="0"/>
              <a:ext cx="2470749" cy="2890800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313425" y="3376341"/>
            <a:ext cx="2349500" cy="11823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156845">
              <a:lnSpc>
                <a:spcPct val="114999"/>
              </a:lnSpc>
              <a:spcBef>
                <a:spcPts val="100"/>
              </a:spcBef>
            </a:pPr>
            <a:r>
              <a:rPr dirty="0" sz="1100" spc="-10">
                <a:solidFill>
                  <a:srgbClr val="2C2C2C"/>
                </a:solidFill>
                <a:latin typeface="Lucida Sans Unicode"/>
                <a:cs typeface="Lucida Sans Unicode"/>
              </a:rPr>
              <a:t>P</a:t>
            </a:r>
            <a:r>
              <a:rPr dirty="0" sz="1100" spc="20">
                <a:solidFill>
                  <a:srgbClr val="2C2C2C"/>
                </a:solidFill>
                <a:latin typeface="Lucida Sans Unicode"/>
                <a:cs typeface="Lucida Sans Unicode"/>
              </a:rPr>
              <a:t>alo</a:t>
            </a:r>
            <a:r>
              <a:rPr dirty="0" sz="11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70">
                <a:solidFill>
                  <a:srgbClr val="2C2C2C"/>
                </a:solidFill>
                <a:latin typeface="Lucida Sans Unicode"/>
                <a:cs typeface="Lucida Sans Unicode"/>
              </a:rPr>
              <a:t>Sec</a:t>
            </a:r>
            <a:r>
              <a:rPr dirty="0" sz="1100" spc="90">
                <a:solidFill>
                  <a:srgbClr val="2C2C2C"/>
                </a:solidFill>
                <a:latin typeface="Lucida Sans Unicode"/>
                <a:cs typeface="Lucida Sans Unicode"/>
              </a:rPr>
              <a:t>o</a:t>
            </a:r>
            <a:r>
              <a:rPr dirty="0" sz="11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10">
                <a:solidFill>
                  <a:srgbClr val="2C2C2C"/>
                </a:solidFill>
                <a:latin typeface="Lucida Sans Unicode"/>
                <a:cs typeface="Lucida Sans Unicode"/>
              </a:rPr>
              <a:t>Studi</a:t>
            </a:r>
            <a:r>
              <a:rPr dirty="0" sz="1100" spc="20">
                <a:solidFill>
                  <a:srgbClr val="2C2C2C"/>
                </a:solidFill>
                <a:latin typeface="Lucida Sans Unicode"/>
                <a:cs typeface="Lucida Sans Unicode"/>
              </a:rPr>
              <a:t>o</a:t>
            </a:r>
            <a:r>
              <a:rPr dirty="0" sz="11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7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1100" spc="70">
                <a:solidFill>
                  <a:srgbClr val="2C2C2C"/>
                </a:solidFill>
                <a:latin typeface="Lucida Sans Unicode"/>
                <a:cs typeface="Lucida Sans Unicode"/>
              </a:rPr>
              <a:t>s</a:t>
            </a:r>
            <a:r>
              <a:rPr dirty="0" sz="11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-20">
                <a:solidFill>
                  <a:srgbClr val="2C2C2C"/>
                </a:solidFill>
                <a:latin typeface="Lucida Sans Unicode"/>
                <a:cs typeface="Lucida Sans Unicode"/>
              </a:rPr>
              <a:t>un</a:t>
            </a:r>
            <a:r>
              <a:rPr dirty="0" sz="11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40">
                <a:solidFill>
                  <a:srgbClr val="2C2C2C"/>
                </a:solidFill>
                <a:latin typeface="Lucida Sans Unicode"/>
                <a:cs typeface="Lucida Sans Unicode"/>
              </a:rPr>
              <a:t>espacio  </a:t>
            </a:r>
            <a:r>
              <a:rPr dirty="0" sz="1100" spc="-15">
                <a:solidFill>
                  <a:srgbClr val="2C2C2C"/>
                </a:solidFill>
                <a:latin typeface="Lucida Sans Unicode"/>
                <a:cs typeface="Lucida Sans Unicode"/>
              </a:rPr>
              <a:t>multidisciplinar,</a:t>
            </a:r>
            <a:r>
              <a:rPr dirty="0" sz="11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10">
                <a:solidFill>
                  <a:srgbClr val="2C2C2C"/>
                </a:solidFill>
                <a:latin typeface="Lucida Sans Unicode"/>
                <a:cs typeface="Lucida Sans Unicode"/>
              </a:rPr>
              <a:t>formado</a:t>
            </a:r>
            <a:r>
              <a:rPr dirty="0" sz="11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10">
                <a:solidFill>
                  <a:srgbClr val="2C2C2C"/>
                </a:solidFill>
                <a:latin typeface="Lucida Sans Unicode"/>
                <a:cs typeface="Lucida Sans Unicode"/>
              </a:rPr>
              <a:t>por</a:t>
            </a:r>
            <a:r>
              <a:rPr dirty="0" sz="1100" spc="-7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-20">
                <a:solidFill>
                  <a:srgbClr val="2C2C2C"/>
                </a:solidFill>
                <a:latin typeface="Lucida Sans Unicode"/>
                <a:cs typeface="Lucida Sans Unicode"/>
              </a:rPr>
              <a:t>un </a:t>
            </a:r>
            <a:r>
              <a:rPr dirty="0" sz="1100" spc="-33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5">
                <a:solidFill>
                  <a:srgbClr val="2C2C2C"/>
                </a:solidFill>
                <a:latin typeface="Lucida Sans Unicode"/>
                <a:cs typeface="Lucida Sans Unicode"/>
              </a:rPr>
              <a:t>equipo </a:t>
            </a:r>
            <a:r>
              <a:rPr dirty="0" sz="1100" spc="45">
                <a:solidFill>
                  <a:srgbClr val="2C2C2C"/>
                </a:solidFill>
                <a:latin typeface="Lucida Sans Unicode"/>
                <a:cs typeface="Lucida Sans Unicode"/>
              </a:rPr>
              <a:t>de </a:t>
            </a:r>
            <a:r>
              <a:rPr dirty="0" sz="1100" spc="20">
                <a:solidFill>
                  <a:srgbClr val="2C2C2C"/>
                </a:solidFill>
                <a:latin typeface="Lucida Sans Unicode"/>
                <a:cs typeface="Lucida Sans Unicode"/>
              </a:rPr>
              <a:t>diseñadores, </a:t>
            </a:r>
            <a:r>
              <a:rPr dirty="0" sz="1100" spc="2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15">
                <a:solidFill>
                  <a:srgbClr val="2C2C2C"/>
                </a:solidFill>
                <a:latin typeface="Lucida Sans Unicode"/>
                <a:cs typeface="Lucida Sans Unicode"/>
              </a:rPr>
              <a:t>marketers</a:t>
            </a:r>
            <a:r>
              <a:rPr dirty="0" sz="11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-5">
                <a:solidFill>
                  <a:srgbClr val="2C2C2C"/>
                </a:solidFill>
                <a:latin typeface="Lucida Sans Unicode"/>
                <a:cs typeface="Lucida Sans Unicode"/>
              </a:rPr>
              <a:t>y</a:t>
            </a:r>
            <a:r>
              <a:rPr dirty="0" sz="11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25">
                <a:solidFill>
                  <a:srgbClr val="2C2C2C"/>
                </a:solidFill>
                <a:latin typeface="Lucida Sans Unicode"/>
                <a:cs typeface="Lucida Sans Unicode"/>
              </a:rPr>
              <a:t>web</a:t>
            </a:r>
            <a:r>
              <a:rPr dirty="0" sz="11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15">
                <a:solidFill>
                  <a:srgbClr val="2C2C2C"/>
                </a:solidFill>
                <a:latin typeface="Lucida Sans Unicode"/>
                <a:cs typeface="Lucida Sans Unicode"/>
              </a:rPr>
              <a:t>developers.</a:t>
            </a:r>
            <a:endParaRPr sz="1100">
              <a:latin typeface="Lucida Sans Unicode"/>
              <a:cs typeface="Lucida Sans Unicode"/>
            </a:endParaRPr>
          </a:p>
          <a:p>
            <a:pPr marL="12700" marR="5080">
              <a:lnSpc>
                <a:spcPct val="114999"/>
              </a:lnSpc>
            </a:pPr>
            <a:r>
              <a:rPr dirty="0" sz="1100" spc="-4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1100" spc="40">
                <a:solidFill>
                  <a:srgbClr val="2C2C2C"/>
                </a:solidFill>
                <a:latin typeface="Lucida Sans Unicode"/>
                <a:cs typeface="Lucida Sans Unicode"/>
              </a:rPr>
              <a:t>s</a:t>
            </a:r>
            <a:r>
              <a:rPr dirty="0" sz="1100" spc="50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1100" spc="25">
                <a:solidFill>
                  <a:srgbClr val="2C2C2C"/>
                </a:solidFill>
                <a:latin typeface="Lucida Sans Unicode"/>
                <a:cs typeface="Lucida Sans Unicode"/>
              </a:rPr>
              <a:t>án</a:t>
            </a:r>
            <a:r>
              <a:rPr dirty="0" sz="11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-45" i="1">
                <a:solidFill>
                  <a:srgbClr val="2C2C2C"/>
                </a:solidFill>
                <a:latin typeface="Verdana"/>
                <a:cs typeface="Verdana"/>
              </a:rPr>
              <a:t>r</a:t>
            </a:r>
            <a:r>
              <a:rPr dirty="0" sz="1100" i="1">
                <a:solidFill>
                  <a:srgbClr val="2C2C2C"/>
                </a:solidFill>
                <a:latin typeface="Verdana"/>
                <a:cs typeface="Verdana"/>
              </a:rPr>
              <a:t>ead</a:t>
            </a:r>
            <a:r>
              <a:rPr dirty="0" sz="1100" spc="5" i="1">
                <a:solidFill>
                  <a:srgbClr val="2C2C2C"/>
                </a:solidFill>
                <a:latin typeface="Verdana"/>
                <a:cs typeface="Verdana"/>
              </a:rPr>
              <a:t>y</a:t>
            </a:r>
            <a:r>
              <a:rPr dirty="0" sz="1100" spc="-114" i="1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100" spc="15">
                <a:solidFill>
                  <a:srgbClr val="2C2C2C"/>
                </a:solidFill>
                <a:latin typeface="Lucida Sans Unicode"/>
                <a:cs typeface="Lucida Sans Unicode"/>
              </a:rPr>
              <a:t>dar</a:t>
            </a:r>
            <a:r>
              <a:rPr dirty="0" sz="11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5">
                <a:solidFill>
                  <a:srgbClr val="2C2C2C"/>
                </a:solidFill>
                <a:latin typeface="Lucida Sans Unicode"/>
                <a:cs typeface="Lucida Sans Unicode"/>
              </a:rPr>
              <a:t>vida</a:t>
            </a:r>
            <a:r>
              <a:rPr dirty="0" sz="11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-5">
                <a:solidFill>
                  <a:srgbClr val="2C2C2C"/>
                </a:solidFill>
                <a:latin typeface="Lucida Sans Unicode"/>
                <a:cs typeface="Lucida Sans Unicode"/>
              </a:rPr>
              <a:t>y</a:t>
            </a:r>
            <a:r>
              <a:rPr dirty="0" sz="11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-10">
                <a:solidFill>
                  <a:srgbClr val="2C2C2C"/>
                </a:solidFill>
                <a:latin typeface="Lucida Sans Unicode"/>
                <a:cs typeface="Lucida Sans Unicode"/>
              </a:rPr>
              <a:t>visibilidad</a:t>
            </a:r>
            <a:r>
              <a:rPr dirty="0" sz="1100" spc="-7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40">
                <a:solidFill>
                  <a:srgbClr val="2C2C2C"/>
                </a:solidFill>
                <a:latin typeface="Lucida Sans Unicode"/>
                <a:cs typeface="Lucida Sans Unicode"/>
              </a:rPr>
              <a:t>a  </a:t>
            </a:r>
            <a:r>
              <a:rPr dirty="0" sz="1100" spc="15">
                <a:solidFill>
                  <a:srgbClr val="2C2C2C"/>
                </a:solidFill>
                <a:latin typeface="Lucida Sans Unicode"/>
                <a:cs typeface="Lucida Sans Unicode"/>
              </a:rPr>
              <a:t>cualquier</a:t>
            </a:r>
            <a:r>
              <a:rPr dirty="0" sz="1100" spc="-8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1100" spc="20">
                <a:solidFill>
                  <a:srgbClr val="2C2C2C"/>
                </a:solidFill>
                <a:latin typeface="Lucida Sans Unicode"/>
                <a:cs typeface="Lucida Sans Unicode"/>
              </a:rPr>
              <a:t>proyecto.</a:t>
            </a:r>
            <a:endParaRPr sz="11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55425" y="72976"/>
            <a:ext cx="883299" cy="81042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8024" y="629906"/>
            <a:ext cx="2739390" cy="2997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20" i="0">
                <a:solidFill>
                  <a:srgbClr val="2C2C2C"/>
                </a:solidFill>
                <a:latin typeface="Verdana"/>
                <a:cs typeface="Verdana"/>
              </a:rPr>
              <a:t>Li</a:t>
            </a:r>
            <a:r>
              <a:rPr dirty="0" sz="1800" spc="-45" i="0">
                <a:solidFill>
                  <a:srgbClr val="2C2C2C"/>
                </a:solidFill>
                <a:latin typeface="Verdana"/>
                <a:cs typeface="Verdana"/>
              </a:rPr>
              <a:t>s</a:t>
            </a:r>
            <a:r>
              <a:rPr dirty="0" sz="1800" spc="75" i="0">
                <a:solidFill>
                  <a:srgbClr val="2C2C2C"/>
                </a:solidFill>
                <a:latin typeface="Verdana"/>
                <a:cs typeface="Verdana"/>
              </a:rPr>
              <a:t>t</a:t>
            </a:r>
            <a:r>
              <a:rPr dirty="0" sz="1800" spc="25" i="0">
                <a:solidFill>
                  <a:srgbClr val="2C2C2C"/>
                </a:solidFill>
                <a:latin typeface="Verdana"/>
                <a:cs typeface="Verdana"/>
              </a:rPr>
              <a:t>a</a:t>
            </a:r>
            <a:r>
              <a:rPr dirty="0" sz="1800" spc="-185" i="0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800" spc="10" i="0">
                <a:solidFill>
                  <a:srgbClr val="2C2C2C"/>
                </a:solidFill>
                <a:latin typeface="Verdana"/>
                <a:cs typeface="Verdana"/>
              </a:rPr>
              <a:t>pa</a:t>
            </a:r>
            <a:r>
              <a:rPr dirty="0" sz="1800" spc="-10" i="0">
                <a:solidFill>
                  <a:srgbClr val="2C2C2C"/>
                </a:solidFill>
                <a:latin typeface="Verdana"/>
                <a:cs typeface="Verdana"/>
              </a:rPr>
              <a:t>r</a:t>
            </a:r>
            <a:r>
              <a:rPr dirty="0" sz="1800" spc="35" i="0">
                <a:solidFill>
                  <a:srgbClr val="2C2C2C"/>
                </a:solidFill>
                <a:latin typeface="Verdana"/>
                <a:cs typeface="Verdana"/>
              </a:rPr>
              <a:t>cial</a:t>
            </a:r>
            <a:r>
              <a:rPr dirty="0" sz="1800" spc="-185" i="0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800" spc="55" i="0">
                <a:solidFill>
                  <a:srgbClr val="2C2C2C"/>
                </a:solidFill>
                <a:latin typeface="Verdana"/>
                <a:cs typeface="Verdana"/>
              </a:rPr>
              <a:t>d</a:t>
            </a:r>
            <a:r>
              <a:rPr dirty="0" sz="1800" spc="55" i="0">
                <a:solidFill>
                  <a:srgbClr val="2C2C2C"/>
                </a:solidFill>
                <a:latin typeface="Verdana"/>
                <a:cs typeface="Verdana"/>
              </a:rPr>
              <a:t>e</a:t>
            </a:r>
            <a:r>
              <a:rPr dirty="0" sz="1800" spc="-185" i="0">
                <a:solidFill>
                  <a:srgbClr val="2C2C2C"/>
                </a:solidFill>
                <a:latin typeface="Verdana"/>
                <a:cs typeface="Verdana"/>
              </a:rPr>
              <a:t> </a:t>
            </a:r>
            <a:r>
              <a:rPr dirty="0" sz="1800" spc="35" i="0">
                <a:solidFill>
                  <a:srgbClr val="2C2C2C"/>
                </a:solidFill>
                <a:latin typeface="Verdana"/>
                <a:cs typeface="Verdana"/>
              </a:rPr>
              <a:t>clie</a:t>
            </a:r>
            <a:r>
              <a:rPr dirty="0" sz="1800" spc="30" i="0">
                <a:solidFill>
                  <a:srgbClr val="2C2C2C"/>
                </a:solidFill>
                <a:latin typeface="Verdana"/>
                <a:cs typeface="Verdana"/>
              </a:rPr>
              <a:t>n</a:t>
            </a:r>
            <a:r>
              <a:rPr dirty="0" sz="1800" spc="75" i="0">
                <a:solidFill>
                  <a:srgbClr val="2C2C2C"/>
                </a:solidFill>
                <a:latin typeface="Verdana"/>
                <a:cs typeface="Verdana"/>
              </a:rPr>
              <a:t>t</a:t>
            </a:r>
            <a:r>
              <a:rPr dirty="0" sz="1800" spc="80" i="0">
                <a:solidFill>
                  <a:srgbClr val="2C2C2C"/>
                </a:solidFill>
                <a:latin typeface="Verdana"/>
                <a:cs typeface="Verdana"/>
              </a:rPr>
              <a:t>es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38975" y="184695"/>
            <a:ext cx="42164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-20" b="1">
                <a:solidFill>
                  <a:srgbClr val="595959"/>
                </a:solidFill>
                <a:latin typeface="Arial"/>
                <a:cs typeface="Arial"/>
              </a:rPr>
              <a:t>CLIENTES</a:t>
            </a:r>
            <a:endParaRPr sz="65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6100" y="1095060"/>
            <a:ext cx="1499235" cy="37058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784225">
              <a:lnSpc>
                <a:spcPct val="114999"/>
              </a:lnSpc>
              <a:spcBef>
                <a:spcPts val="100"/>
              </a:spcBef>
            </a:pPr>
            <a:r>
              <a:rPr dirty="0" sz="1000" spc="-100">
                <a:latin typeface="Lucida Sans Unicode"/>
                <a:cs typeface="Lucida Sans Unicode"/>
              </a:rPr>
              <a:t>1</a:t>
            </a:r>
            <a:r>
              <a:rPr dirty="0" sz="1000" spc="-95">
                <a:latin typeface="Lucida Sans Unicode"/>
                <a:cs typeface="Lucida Sans Unicode"/>
              </a:rPr>
              <a:t>s</a:t>
            </a:r>
            <a:r>
              <a:rPr dirty="0" sz="1000" spc="65">
                <a:latin typeface="Lucida Sans Unicode"/>
                <a:cs typeface="Lucida Sans Unicode"/>
              </a:rPr>
              <a:t>t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85">
                <a:latin typeface="Lucida Sans Unicode"/>
                <a:cs typeface="Lucida Sans Unicode"/>
              </a:rPr>
              <a:t>D</a:t>
            </a:r>
            <a:r>
              <a:rPr dirty="0" sz="1000" spc="-60">
                <a:latin typeface="Lucida Sans Unicode"/>
                <a:cs typeface="Lucida Sans Unicode"/>
              </a:rPr>
              <a:t>r</a:t>
            </a:r>
            <a:r>
              <a:rPr dirty="0" sz="1000" spc="15">
                <a:latin typeface="Lucida Sans Unicode"/>
                <a:cs typeface="Lucida Sans Unicode"/>
              </a:rPr>
              <a:t>op  </a:t>
            </a:r>
            <a:r>
              <a:rPr dirty="0" sz="1000" spc="-85">
                <a:latin typeface="Lucida Sans Unicode"/>
                <a:cs typeface="Lucida Sans Unicode"/>
              </a:rPr>
              <a:t>A</a:t>
            </a:r>
            <a:r>
              <a:rPr dirty="0" sz="1000" spc="-25">
                <a:latin typeface="Lucida Sans Unicode"/>
                <a:cs typeface="Lucida Sans Unicode"/>
              </a:rPr>
              <a:t>dvnz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70">
                <a:latin typeface="Lucida Sans Unicode"/>
                <a:cs typeface="Lucida Sans Unicode"/>
              </a:rPr>
              <a:t>T</a:t>
            </a:r>
            <a:r>
              <a:rPr dirty="0" sz="1000" spc="60">
                <a:latin typeface="Lucida Sans Unicode"/>
                <a:cs typeface="Lucida Sans Unicode"/>
              </a:rPr>
              <a:t>ech</a:t>
            </a:r>
            <a:endParaRPr sz="1000">
              <a:latin typeface="Lucida Sans Unicode"/>
              <a:cs typeface="Lucida Sans Unicode"/>
            </a:endParaRPr>
          </a:p>
          <a:p>
            <a:pPr marL="12700" marR="72390">
              <a:lnSpc>
                <a:spcPct val="114999"/>
              </a:lnSpc>
            </a:pPr>
            <a:r>
              <a:rPr dirty="0" sz="1000" spc="-20">
                <a:latin typeface="Lucida Sans Unicode"/>
                <a:cs typeface="Lucida Sans Unicode"/>
              </a:rPr>
              <a:t>An</a:t>
            </a:r>
            <a:r>
              <a:rPr dirty="0" sz="1000" spc="-30">
                <a:latin typeface="Lucida Sans Unicode"/>
                <a:cs typeface="Lucida Sans Unicode"/>
              </a:rPr>
              <a:t>o</a:t>
            </a:r>
            <a:r>
              <a:rPr dirty="0" sz="1000" spc="30">
                <a:latin typeface="Lucida Sans Unicode"/>
                <a:cs typeface="Lucida Sans Unicode"/>
              </a:rPr>
              <a:t>the</a:t>
            </a:r>
            <a:r>
              <a:rPr dirty="0" sz="1000" spc="25">
                <a:latin typeface="Lucida Sans Unicode"/>
                <a:cs typeface="Lucida Sans Unicode"/>
              </a:rPr>
              <a:t>r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Ma</a:t>
            </a:r>
            <a:r>
              <a:rPr dirty="0" sz="1000" spc="-10">
                <a:latin typeface="Lucida Sans Unicode"/>
                <a:cs typeface="Lucida Sans Unicode"/>
              </a:rPr>
              <a:t>r</a:t>
            </a:r>
            <a:r>
              <a:rPr dirty="0" sz="1000" spc="114">
                <a:latin typeface="Lucida Sans Unicode"/>
                <a:cs typeface="Lucida Sans Unicode"/>
              </a:rPr>
              <a:t>c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40">
                <a:latin typeface="Lucida Sans Unicode"/>
                <a:cs typeface="Lucida Sans Unicode"/>
              </a:rPr>
              <a:t>Sanch</a:t>
            </a:r>
            <a:r>
              <a:rPr dirty="0" sz="1000" spc="20">
                <a:latin typeface="Lucida Sans Unicode"/>
                <a:cs typeface="Lucida Sans Unicode"/>
              </a:rPr>
              <a:t>e</a:t>
            </a:r>
            <a:r>
              <a:rPr dirty="0" sz="1000" spc="-65">
                <a:latin typeface="Lucida Sans Unicode"/>
                <a:cs typeface="Lucida Sans Unicode"/>
              </a:rPr>
              <a:t>z  </a:t>
            </a:r>
            <a:r>
              <a:rPr dirty="0" sz="1000" spc="-15">
                <a:latin typeface="Lucida Sans Unicode"/>
                <a:cs typeface="Lucida Sans Unicode"/>
              </a:rPr>
              <a:t>Arbo</a:t>
            </a:r>
            <a:r>
              <a:rPr dirty="0" sz="1000" spc="-10">
                <a:latin typeface="Lucida Sans Unicode"/>
                <a:cs typeface="Lucida Sans Unicode"/>
              </a:rPr>
              <a:t>r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20">
                <a:latin typeface="Lucida Sans Unicode"/>
                <a:cs typeface="Lucida Sans Unicode"/>
              </a:rPr>
              <a:t>Fi</a:t>
            </a:r>
            <a:r>
              <a:rPr dirty="0" sz="1000" spc="-45">
                <a:latin typeface="Lucida Sans Unicode"/>
                <a:cs typeface="Lucida Sans Unicode"/>
              </a:rPr>
              <a:t>n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60">
                <a:latin typeface="Lucida Sans Unicode"/>
                <a:cs typeface="Lucida Sans Unicode"/>
              </a:rPr>
              <a:t>ech</a:t>
            </a:r>
            <a:endParaRPr sz="10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z="1000" spc="-60">
                <a:latin typeface="Lucida Sans Unicode"/>
                <a:cs typeface="Lucida Sans Unicode"/>
              </a:rPr>
              <a:t>Á</a:t>
            </a:r>
            <a:r>
              <a:rPr dirty="0" sz="1000" spc="-45">
                <a:latin typeface="Lucida Sans Unicode"/>
                <a:cs typeface="Lucida Sans Unicode"/>
              </a:rPr>
              <a:t>r</a:t>
            </a:r>
            <a:r>
              <a:rPr dirty="0" sz="1000" spc="65">
                <a:latin typeface="Lucida Sans Unicode"/>
                <a:cs typeface="Lucida Sans Unicode"/>
              </a:rPr>
              <a:t>e</a:t>
            </a:r>
            <a:r>
              <a:rPr dirty="0" sz="1000" spc="70">
                <a:latin typeface="Lucida Sans Unicode"/>
                <a:cs typeface="Lucida Sans Unicode"/>
              </a:rPr>
              <a:t>a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25">
                <a:latin typeface="Lucida Sans Unicode"/>
                <a:cs typeface="Lucida Sans Unicode"/>
              </a:rPr>
              <a:t>Médica</a:t>
            </a:r>
            <a:endParaRPr sz="1000">
              <a:latin typeface="Lucida Sans Unicode"/>
              <a:cs typeface="Lucida Sans Unicode"/>
            </a:endParaRPr>
          </a:p>
          <a:p>
            <a:pPr marL="12700" marR="247650">
              <a:lnSpc>
                <a:spcPct val="114999"/>
              </a:lnSpc>
            </a:pPr>
            <a:r>
              <a:rPr dirty="0" sz="1000" spc="-60">
                <a:latin typeface="Lucida Sans Unicode"/>
                <a:cs typeface="Lucida Sans Unicode"/>
              </a:rPr>
              <a:t>A</a:t>
            </a:r>
            <a:r>
              <a:rPr dirty="0" sz="1000" spc="-45">
                <a:latin typeface="Lucida Sans Unicode"/>
                <a:cs typeface="Lucida Sans Unicode"/>
              </a:rPr>
              <a:t>r</a:t>
            </a:r>
            <a:r>
              <a:rPr dirty="0" sz="1000" spc="65">
                <a:latin typeface="Lucida Sans Unicode"/>
                <a:cs typeface="Lucida Sans Unicode"/>
              </a:rPr>
              <a:t>e</a:t>
            </a:r>
            <a:r>
              <a:rPr dirty="0" sz="1000" spc="50">
                <a:latin typeface="Lucida Sans Unicode"/>
                <a:cs typeface="Lucida Sans Unicode"/>
              </a:rPr>
              <a:t>s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55">
                <a:latin typeface="Lucida Sans Unicode"/>
                <a:cs typeface="Lucida Sans Unicode"/>
              </a:rPr>
              <a:t>a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60">
                <a:latin typeface="Lucida Sans Unicode"/>
                <a:cs typeface="Lucida Sans Unicode"/>
              </a:rPr>
              <a:t>A</a:t>
            </a:r>
            <a:r>
              <a:rPr dirty="0" sz="1000" spc="-45">
                <a:latin typeface="Lucida Sans Unicode"/>
                <a:cs typeface="Lucida Sans Unicode"/>
              </a:rPr>
              <a:t>r</a:t>
            </a:r>
            <a:r>
              <a:rPr dirty="0" sz="1000" spc="-5">
                <a:latin typeface="Lucida Sans Unicode"/>
                <a:cs typeface="Lucida Sans Unicode"/>
              </a:rPr>
              <a:t>qui</a:t>
            </a:r>
            <a:r>
              <a:rPr dirty="0" sz="1000" spc="-20">
                <a:latin typeface="Lucida Sans Unicode"/>
                <a:cs typeface="Lucida Sans Unicode"/>
              </a:rPr>
              <a:t>t</a:t>
            </a:r>
            <a:r>
              <a:rPr dirty="0" sz="1000" spc="100">
                <a:latin typeface="Lucida Sans Unicode"/>
                <a:cs typeface="Lucida Sans Unicode"/>
              </a:rPr>
              <a:t>e</a:t>
            </a:r>
            <a:r>
              <a:rPr dirty="0" sz="1000" spc="80">
                <a:latin typeface="Lucida Sans Unicode"/>
                <a:cs typeface="Lucida Sans Unicode"/>
              </a:rPr>
              <a:t>c</a:t>
            </a:r>
            <a:r>
              <a:rPr dirty="0" sz="1000" spc="5">
                <a:latin typeface="Lucida Sans Unicode"/>
                <a:cs typeface="Lucida Sans Unicode"/>
              </a:rPr>
              <a:t>tu</a:t>
            </a:r>
            <a:r>
              <a:rPr dirty="0" sz="1000">
                <a:latin typeface="Lucida Sans Unicode"/>
                <a:cs typeface="Lucida Sans Unicode"/>
              </a:rPr>
              <a:t>r</a:t>
            </a:r>
            <a:r>
              <a:rPr dirty="0" sz="1000" spc="40">
                <a:latin typeface="Lucida Sans Unicode"/>
                <a:cs typeface="Lucida Sans Unicode"/>
              </a:rPr>
              <a:t>a  </a:t>
            </a:r>
            <a:r>
              <a:rPr dirty="0" sz="1000" spc="-15">
                <a:latin typeface="Lucida Sans Unicode"/>
                <a:cs typeface="Lucida Sans Unicode"/>
              </a:rPr>
              <a:t>Ar</a:t>
            </a:r>
            <a:r>
              <a:rPr dirty="0" sz="1000" spc="-25">
                <a:latin typeface="Lucida Sans Unicode"/>
                <a:cs typeface="Lucida Sans Unicode"/>
              </a:rPr>
              <a:t>t</a:t>
            </a:r>
            <a:r>
              <a:rPr dirty="0" sz="1000" spc="50">
                <a:latin typeface="Lucida Sans Unicode"/>
                <a:cs typeface="Lucida Sans Unicode"/>
              </a:rPr>
              <a:t>s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30">
                <a:latin typeface="Lucida Sans Unicode"/>
                <a:cs typeface="Lucida Sans Unicode"/>
              </a:rPr>
              <a:t>Clu</a:t>
            </a:r>
            <a:r>
              <a:rPr dirty="0" sz="1000" spc="-30">
                <a:latin typeface="Lucida Sans Unicode"/>
                <a:cs typeface="Lucida Sans Unicode"/>
              </a:rPr>
              <a:t>b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0">
                <a:latin typeface="Lucida Sans Unicode"/>
                <a:cs typeface="Lucida Sans Unicode"/>
              </a:rPr>
              <a:t>Madrid  </a:t>
            </a:r>
            <a:r>
              <a:rPr dirty="0" sz="1000" spc="-30">
                <a:latin typeface="Lucida Sans Unicode"/>
                <a:cs typeface="Lucida Sans Unicode"/>
              </a:rPr>
              <a:t>ASME</a:t>
            </a:r>
            <a:r>
              <a:rPr dirty="0" sz="1000" spc="-20">
                <a:latin typeface="Lucida Sans Unicode"/>
                <a:cs typeface="Lucida Sans Unicode"/>
              </a:rPr>
              <a:t>X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75">
                <a:latin typeface="Lucida Sans Unicode"/>
                <a:cs typeface="Lucida Sans Unicode"/>
              </a:rPr>
              <a:t>IO</a:t>
            </a:r>
            <a:endParaRPr sz="1000">
              <a:latin typeface="Lucida Sans Unicode"/>
              <a:cs typeface="Lucida Sans Unicode"/>
            </a:endParaRPr>
          </a:p>
          <a:p>
            <a:pPr marL="12700" marR="251460">
              <a:lnSpc>
                <a:spcPct val="114999"/>
              </a:lnSpc>
            </a:pPr>
            <a:r>
              <a:rPr dirty="0" sz="1000" spc="-20">
                <a:latin typeface="Lucida Sans Unicode"/>
                <a:cs typeface="Lucida Sans Unicode"/>
              </a:rPr>
              <a:t>Au</a:t>
            </a:r>
            <a:r>
              <a:rPr dirty="0" sz="1000" spc="-30">
                <a:latin typeface="Lucida Sans Unicode"/>
                <a:cs typeface="Lucida Sans Unicode"/>
              </a:rPr>
              <a:t>t</a:t>
            </a:r>
            <a:r>
              <a:rPr dirty="0" sz="1000" spc="45">
                <a:latin typeface="Lucida Sans Unicode"/>
                <a:cs typeface="Lucida Sans Unicode"/>
              </a:rPr>
              <a:t>oescuela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80">
                <a:latin typeface="Lucida Sans Unicode"/>
                <a:cs typeface="Lucida Sans Unicode"/>
              </a:rPr>
              <a:t>Z</a:t>
            </a:r>
            <a:r>
              <a:rPr dirty="0" sz="1000" spc="30">
                <a:latin typeface="Lucida Sans Unicode"/>
                <a:cs typeface="Lucida Sans Unicode"/>
              </a:rPr>
              <a:t>ona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5">
                <a:latin typeface="Lucida Sans Unicode"/>
                <a:cs typeface="Lucida Sans Unicode"/>
              </a:rPr>
              <a:t>F  </a:t>
            </a:r>
            <a:r>
              <a:rPr dirty="0" sz="1000" spc="25">
                <a:latin typeface="Lucida Sans Unicode"/>
                <a:cs typeface="Lucida Sans Unicode"/>
              </a:rPr>
              <a:t>Bad</a:t>
            </a:r>
            <a:r>
              <a:rPr dirty="0" sz="1000" spc="-75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Habits</a:t>
            </a:r>
            <a:endParaRPr sz="10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z="1000" spc="-150">
                <a:latin typeface="Lucida Sans Unicode"/>
                <a:cs typeface="Lucida Sans Unicode"/>
              </a:rPr>
              <a:t>T</a:t>
            </a:r>
            <a:r>
              <a:rPr dirty="0" sz="1000" spc="-20">
                <a:latin typeface="Lucida Sans Unicode"/>
                <a:cs typeface="Lucida Sans Unicode"/>
              </a:rPr>
              <a:t>r</a:t>
            </a:r>
            <a:r>
              <a:rPr dirty="0" sz="1000" spc="30">
                <a:latin typeface="Lucida Sans Unicode"/>
                <a:cs typeface="Lucida Sans Unicode"/>
              </a:rPr>
              <a:t>ans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10">
                <a:latin typeface="Lucida Sans Unicode"/>
                <a:cs typeface="Lucida Sans Unicode"/>
              </a:rPr>
              <a:t>Bari</a:t>
            </a:r>
            <a:endParaRPr sz="1000">
              <a:latin typeface="Lucida Sans Unicode"/>
              <a:cs typeface="Lucida Sans Unicode"/>
            </a:endParaRPr>
          </a:p>
          <a:p>
            <a:pPr marL="12700" marR="663575">
              <a:lnSpc>
                <a:spcPct val="114999"/>
              </a:lnSpc>
            </a:pPr>
            <a:r>
              <a:rPr dirty="0" sz="1000" spc="60">
                <a:latin typeface="Lucida Sans Unicode"/>
                <a:cs typeface="Lucida Sans Unicode"/>
              </a:rPr>
              <a:t>Be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25">
                <a:latin typeface="Lucida Sans Unicode"/>
                <a:cs typeface="Lucida Sans Unicode"/>
              </a:rPr>
              <a:t>Bi</a:t>
            </a:r>
            <a:r>
              <a:rPr dirty="0" sz="1000" spc="-60">
                <a:latin typeface="Lucida Sans Unicode"/>
                <a:cs typeface="Lucida Sans Unicode"/>
              </a:rPr>
              <a:t>k</a:t>
            </a:r>
            <a:r>
              <a:rPr dirty="0" sz="1000" spc="85">
                <a:latin typeface="Lucida Sans Unicode"/>
                <a:cs typeface="Lucida Sans Unicode"/>
              </a:rPr>
              <a:t>e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70">
                <a:latin typeface="Lucida Sans Unicode"/>
                <a:cs typeface="Lucida Sans Unicode"/>
              </a:rPr>
              <a:t>T</a:t>
            </a:r>
            <a:r>
              <a:rPr dirty="0" sz="1000" spc="5">
                <a:latin typeface="Lucida Sans Unicode"/>
                <a:cs typeface="Lucida Sans Unicode"/>
              </a:rPr>
              <a:t>ou</a:t>
            </a:r>
            <a:r>
              <a:rPr dirty="0" sz="1000" spc="-10">
                <a:latin typeface="Lucida Sans Unicode"/>
                <a:cs typeface="Lucida Sans Unicode"/>
              </a:rPr>
              <a:t>r</a:t>
            </a:r>
            <a:r>
              <a:rPr dirty="0" sz="1000" spc="35">
                <a:latin typeface="Lucida Sans Unicode"/>
                <a:cs typeface="Lucida Sans Unicode"/>
              </a:rPr>
              <a:t>s  </a:t>
            </a:r>
            <a:r>
              <a:rPr dirty="0" sz="1000" spc="50">
                <a:latin typeface="Lucida Sans Unicode"/>
                <a:cs typeface="Lucida Sans Unicode"/>
              </a:rPr>
              <a:t>Beso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50">
                <a:latin typeface="Lucida Sans Unicode"/>
                <a:cs typeface="Lucida Sans Unicode"/>
              </a:rPr>
              <a:t>Beach  </a:t>
            </a:r>
            <a:r>
              <a:rPr dirty="0" sz="1000" spc="5">
                <a:latin typeface="Lucida Sans Unicode"/>
                <a:cs typeface="Lucida Sans Unicode"/>
              </a:rPr>
              <a:t>Bilbao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15">
                <a:latin typeface="Lucida Sans Unicode"/>
                <a:cs typeface="Lucida Sans Unicode"/>
              </a:rPr>
              <a:t>Berria  </a:t>
            </a:r>
            <a:r>
              <a:rPr dirty="0" sz="1000" spc="15">
                <a:latin typeface="Lucida Sans Unicode"/>
                <a:cs typeface="Lucida Sans Unicode"/>
              </a:rPr>
              <a:t>Blasfau</a:t>
            </a:r>
            <a:endParaRPr sz="1000">
              <a:latin typeface="Lucida Sans Unicode"/>
              <a:cs typeface="Lucida Sans Unicode"/>
            </a:endParaRPr>
          </a:p>
          <a:p>
            <a:pPr marL="12700" marR="5080">
              <a:lnSpc>
                <a:spcPct val="114999"/>
              </a:lnSpc>
            </a:pPr>
            <a:r>
              <a:rPr dirty="0" sz="1000">
                <a:latin typeface="Lucida Sans Unicode"/>
                <a:cs typeface="Lucida Sans Unicode"/>
              </a:rPr>
              <a:t>Brain</a:t>
            </a:r>
            <a:r>
              <a:rPr dirty="0" sz="1000" spc="-80">
                <a:latin typeface="Lucida Sans Unicode"/>
                <a:cs typeface="Lucida Sans Unicode"/>
              </a:rPr>
              <a:t> </a:t>
            </a:r>
            <a:r>
              <a:rPr dirty="0" sz="1000" spc="10">
                <a:latin typeface="Lucida Sans Unicode"/>
                <a:cs typeface="Lucida Sans Unicode"/>
              </a:rPr>
              <a:t>Spine</a:t>
            </a:r>
            <a:r>
              <a:rPr dirty="0" sz="1000" spc="-80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Surgery</a:t>
            </a:r>
            <a:r>
              <a:rPr dirty="0" sz="1000" spc="-75">
                <a:latin typeface="Lucida Sans Unicode"/>
                <a:cs typeface="Lucida Sans Unicode"/>
              </a:rPr>
              <a:t> </a:t>
            </a:r>
            <a:r>
              <a:rPr dirty="0" sz="1000" spc="-25">
                <a:latin typeface="Lucida Sans Unicode"/>
                <a:cs typeface="Lucida Sans Unicode"/>
              </a:rPr>
              <a:t>BCN </a:t>
            </a:r>
            <a:r>
              <a:rPr dirty="0" sz="1000" spc="-305">
                <a:latin typeface="Lucida Sans Unicode"/>
                <a:cs typeface="Lucida Sans Unicode"/>
              </a:rPr>
              <a:t> </a:t>
            </a:r>
            <a:r>
              <a:rPr dirty="0" sz="1000" spc="15">
                <a:latin typeface="Lucida Sans Unicode"/>
                <a:cs typeface="Lucida Sans Unicode"/>
              </a:rPr>
              <a:t>Bu</a:t>
            </a:r>
            <a:r>
              <a:rPr dirty="0" sz="1000" spc="-20">
                <a:latin typeface="Lucida Sans Unicode"/>
                <a:cs typeface="Lucida Sans Unicode"/>
              </a:rPr>
              <a:t>f</a:t>
            </a:r>
            <a:r>
              <a:rPr dirty="0" sz="1000" spc="70">
                <a:latin typeface="Lucida Sans Unicode"/>
                <a:cs typeface="Lucida Sans Unicode"/>
              </a:rPr>
              <a:t>e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85">
                <a:latin typeface="Lucida Sans Unicode"/>
                <a:cs typeface="Lucida Sans Unicode"/>
              </a:rPr>
              <a:t>e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70">
                <a:latin typeface="Lucida Sans Unicode"/>
                <a:cs typeface="Lucida Sans Unicode"/>
              </a:rPr>
              <a:t>T</a:t>
            </a:r>
            <a:r>
              <a:rPr dirty="0" sz="1000" spc="20">
                <a:latin typeface="Lucida Sans Unicode"/>
                <a:cs typeface="Lucida Sans Unicode"/>
              </a:rPr>
              <a:t>o</a:t>
            </a:r>
            <a:r>
              <a:rPr dirty="0" sz="1000">
                <a:latin typeface="Lucida Sans Unicode"/>
                <a:cs typeface="Lucida Sans Unicode"/>
              </a:rPr>
              <a:t>r</a:t>
            </a:r>
            <a:r>
              <a:rPr dirty="0" sz="1000" spc="40">
                <a:latin typeface="Lucida Sans Unicode"/>
                <a:cs typeface="Lucida Sans Unicode"/>
              </a:rPr>
              <a:t>o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20">
                <a:latin typeface="Lucida Sans Unicode"/>
                <a:cs typeface="Lucida Sans Unicode"/>
              </a:rPr>
              <a:t>Abo</a:t>
            </a:r>
            <a:r>
              <a:rPr dirty="0" sz="1000" spc="-40">
                <a:latin typeface="Lucida Sans Unicode"/>
                <a:cs typeface="Lucida Sans Unicode"/>
              </a:rPr>
              <a:t>g</a:t>
            </a:r>
            <a:r>
              <a:rPr dirty="0" sz="1000" spc="30">
                <a:latin typeface="Lucida Sans Unicode"/>
                <a:cs typeface="Lucida Sans Unicode"/>
              </a:rPr>
              <a:t>ados  </a:t>
            </a:r>
            <a:r>
              <a:rPr dirty="0" sz="1000" spc="25">
                <a:latin typeface="Lucida Sans Unicode"/>
                <a:cs typeface="Lucida Sans Unicode"/>
              </a:rPr>
              <a:t>Restaurant </a:t>
            </a:r>
            <a:r>
              <a:rPr dirty="0" sz="1000">
                <a:latin typeface="Lucida Sans Unicode"/>
                <a:cs typeface="Lucida Sans Unicode"/>
              </a:rPr>
              <a:t>Can </a:t>
            </a:r>
            <a:r>
              <a:rPr dirty="0" sz="1000" spc="25">
                <a:latin typeface="Lucida Sans Unicode"/>
                <a:cs typeface="Lucida Sans Unicode"/>
              </a:rPr>
              <a:t>Sole </a:t>
            </a:r>
            <a:r>
              <a:rPr dirty="0" sz="1000" spc="30">
                <a:latin typeface="Lucida Sans Unicode"/>
                <a:cs typeface="Lucida Sans Unicode"/>
              </a:rPr>
              <a:t> </a:t>
            </a:r>
            <a:r>
              <a:rPr dirty="0" sz="1000" spc="5">
                <a:latin typeface="Lucida Sans Unicode"/>
                <a:cs typeface="Lucida Sans Unicode"/>
              </a:rPr>
              <a:t>Carlos </a:t>
            </a:r>
            <a:r>
              <a:rPr dirty="0" sz="1000">
                <a:latin typeface="Lucida Sans Unicode"/>
                <a:cs typeface="Lucida Sans Unicode"/>
              </a:rPr>
              <a:t>Azaustre </a:t>
            </a:r>
            <a:r>
              <a:rPr dirty="0" sz="1000" spc="5">
                <a:latin typeface="Lucida Sans Unicode"/>
                <a:cs typeface="Lucida Sans Unicode"/>
              </a:rPr>
              <a:t> </a:t>
            </a:r>
            <a:r>
              <a:rPr dirty="0" sz="1000" spc="10">
                <a:latin typeface="Lucida Sans Unicode"/>
                <a:cs typeface="Lucida Sans Unicode"/>
              </a:rPr>
              <a:t>Cedi</a:t>
            </a:r>
            <a:r>
              <a:rPr dirty="0" sz="1000" spc="-10">
                <a:latin typeface="Lucida Sans Unicode"/>
                <a:cs typeface="Lucida Sans Unicode"/>
              </a:rPr>
              <a:t>t</a:t>
            </a:r>
            <a:r>
              <a:rPr dirty="0" sz="1000" spc="100">
                <a:latin typeface="Lucida Sans Unicode"/>
                <a:cs typeface="Lucida Sans Unicode"/>
              </a:rPr>
              <a:t>e</a:t>
            </a:r>
            <a:r>
              <a:rPr dirty="0" sz="1000" spc="80">
                <a:latin typeface="Lucida Sans Unicode"/>
                <a:cs typeface="Lucida Sans Unicode"/>
              </a:rPr>
              <a:t>c</a:t>
            </a:r>
            <a:r>
              <a:rPr dirty="0" sz="1000" spc="65">
                <a:latin typeface="Lucida Sans Unicode"/>
                <a:cs typeface="Lucida Sans Unicode"/>
              </a:rPr>
              <a:t>t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60">
                <a:latin typeface="Lucida Sans Unicode"/>
                <a:cs typeface="Lucida Sans Unicode"/>
              </a:rPr>
              <a:t>A</a:t>
            </a:r>
            <a:r>
              <a:rPr dirty="0" sz="1000" spc="-45">
                <a:latin typeface="Lucida Sans Unicode"/>
                <a:cs typeface="Lucida Sans Unicode"/>
              </a:rPr>
              <a:t>r</a:t>
            </a:r>
            <a:r>
              <a:rPr dirty="0" sz="1000" spc="-5">
                <a:latin typeface="Lucida Sans Unicode"/>
                <a:cs typeface="Lucida Sans Unicode"/>
              </a:rPr>
              <a:t>qui</a:t>
            </a:r>
            <a:r>
              <a:rPr dirty="0" sz="1000" spc="-20">
                <a:latin typeface="Lucida Sans Unicode"/>
                <a:cs typeface="Lucida Sans Unicode"/>
              </a:rPr>
              <a:t>t</a:t>
            </a:r>
            <a:r>
              <a:rPr dirty="0" sz="1000" spc="100">
                <a:latin typeface="Lucida Sans Unicode"/>
                <a:cs typeface="Lucida Sans Unicode"/>
              </a:rPr>
              <a:t>e</a:t>
            </a:r>
            <a:r>
              <a:rPr dirty="0" sz="1000" spc="80">
                <a:latin typeface="Lucida Sans Unicode"/>
                <a:cs typeface="Lucida Sans Unicode"/>
              </a:rPr>
              <a:t>c</a:t>
            </a:r>
            <a:r>
              <a:rPr dirty="0" sz="1000" spc="5">
                <a:latin typeface="Lucida Sans Unicode"/>
                <a:cs typeface="Lucida Sans Unicode"/>
              </a:rPr>
              <a:t>tu</a:t>
            </a:r>
            <a:r>
              <a:rPr dirty="0" sz="1000">
                <a:latin typeface="Lucida Sans Unicode"/>
                <a:cs typeface="Lucida Sans Unicode"/>
              </a:rPr>
              <a:t>r</a:t>
            </a:r>
            <a:r>
              <a:rPr dirty="0" sz="1000" spc="40">
                <a:latin typeface="Lucida Sans Unicode"/>
                <a:cs typeface="Lucida Sans Unicode"/>
              </a:rPr>
              <a:t>a  </a:t>
            </a:r>
            <a:r>
              <a:rPr dirty="0" sz="1000" spc="-10">
                <a:latin typeface="Lucida Sans Unicode"/>
                <a:cs typeface="Lucida Sans Unicode"/>
              </a:rPr>
              <a:t>Chorri.club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410650" y="1103448"/>
            <a:ext cx="1567815" cy="37058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282575">
              <a:lnSpc>
                <a:spcPct val="114999"/>
              </a:lnSpc>
              <a:spcBef>
                <a:spcPts val="100"/>
              </a:spcBef>
            </a:pPr>
            <a:r>
              <a:rPr dirty="0" sz="1000" spc="-5">
                <a:latin typeface="Lucida Sans Unicode"/>
                <a:cs typeface="Lucida Sans Unicode"/>
              </a:rPr>
              <a:t>Cu</a:t>
            </a:r>
            <a:r>
              <a:rPr dirty="0" sz="1000" spc="-15">
                <a:latin typeface="Lucida Sans Unicode"/>
                <a:cs typeface="Lucida Sans Unicode"/>
              </a:rPr>
              <a:t>s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-5">
                <a:latin typeface="Lucida Sans Unicode"/>
                <a:cs typeface="Lucida Sans Unicode"/>
              </a:rPr>
              <a:t>om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5">
                <a:latin typeface="Lucida Sans Unicode"/>
                <a:cs typeface="Lucida Sans Unicode"/>
              </a:rPr>
              <a:t>Co</a:t>
            </a:r>
            <a:r>
              <a:rPr dirty="0" sz="1000" spc="-15">
                <a:latin typeface="Lucida Sans Unicode"/>
                <a:cs typeface="Lucida Sans Unicode"/>
              </a:rPr>
              <a:t>n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15">
                <a:latin typeface="Lucida Sans Unicode"/>
                <a:cs typeface="Lucida Sans Unicode"/>
              </a:rPr>
              <a:t>aine</a:t>
            </a:r>
            <a:r>
              <a:rPr dirty="0" sz="1000" spc="5">
                <a:latin typeface="Lucida Sans Unicode"/>
                <a:cs typeface="Lucida Sans Unicode"/>
              </a:rPr>
              <a:t>r</a:t>
            </a:r>
            <a:r>
              <a:rPr dirty="0" sz="1000" spc="35">
                <a:latin typeface="Lucida Sans Unicode"/>
                <a:cs typeface="Lucida Sans Unicode"/>
              </a:rPr>
              <a:t>s  </a:t>
            </a:r>
            <a:r>
              <a:rPr dirty="0" sz="1000" spc="-25">
                <a:latin typeface="Lucida Sans Unicode"/>
                <a:cs typeface="Lucida Sans Unicode"/>
              </a:rPr>
              <a:t>E</a:t>
            </a:r>
            <a:r>
              <a:rPr dirty="0" sz="1000" spc="-85">
                <a:latin typeface="Lucida Sans Unicode"/>
                <a:cs typeface="Lucida Sans Unicode"/>
              </a:rPr>
              <a:t>A</a:t>
            </a:r>
            <a:r>
              <a:rPr dirty="0" sz="1000">
                <a:latin typeface="Lucida Sans Unicode"/>
                <a:cs typeface="Lucida Sans Unicode"/>
              </a:rPr>
              <a:t>E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25">
                <a:latin typeface="Lucida Sans Unicode"/>
                <a:cs typeface="Lucida Sans Unicode"/>
              </a:rPr>
              <a:t>Business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25">
                <a:latin typeface="Lucida Sans Unicode"/>
                <a:cs typeface="Lucida Sans Unicode"/>
              </a:rPr>
              <a:t>School  </a:t>
            </a:r>
            <a:r>
              <a:rPr dirty="0" sz="1000" spc="5">
                <a:latin typeface="Lucida Sans Unicode"/>
                <a:cs typeface="Lucida Sans Unicode"/>
              </a:rPr>
              <a:t>Empaua</a:t>
            </a:r>
            <a:endParaRPr sz="1000">
              <a:latin typeface="Lucida Sans Unicode"/>
              <a:cs typeface="Lucida Sans Unicode"/>
            </a:endParaRPr>
          </a:p>
          <a:p>
            <a:pPr marL="12700" marR="633095">
              <a:lnSpc>
                <a:spcPct val="114999"/>
              </a:lnSpc>
            </a:pPr>
            <a:r>
              <a:rPr dirty="0" sz="1000" spc="10">
                <a:latin typeface="Lucida Sans Unicode"/>
                <a:cs typeface="Lucida Sans Unicode"/>
              </a:rPr>
              <a:t>Eleme</a:t>
            </a:r>
            <a:r>
              <a:rPr dirty="0" sz="1000" spc="-5">
                <a:latin typeface="Lucida Sans Unicode"/>
                <a:cs typeface="Lucida Sans Unicode"/>
              </a:rPr>
              <a:t>n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15">
                <a:latin typeface="Lucida Sans Unicode"/>
                <a:cs typeface="Lucida Sans Unicode"/>
              </a:rPr>
              <a:t>or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5">
                <a:latin typeface="Lucida Sans Unicode"/>
                <a:cs typeface="Lucida Sans Unicode"/>
              </a:rPr>
              <a:t>P</a:t>
            </a:r>
            <a:r>
              <a:rPr dirty="0" sz="1000" spc="-5">
                <a:latin typeface="Lucida Sans Unicode"/>
                <a:cs typeface="Lucida Sans Unicode"/>
              </a:rPr>
              <a:t>r</a:t>
            </a:r>
            <a:r>
              <a:rPr dirty="0" sz="1000" spc="25">
                <a:latin typeface="Lucida Sans Unicode"/>
                <a:cs typeface="Lucida Sans Unicode"/>
              </a:rPr>
              <a:t>o  </a:t>
            </a:r>
            <a:r>
              <a:rPr dirty="0" sz="1000" spc="-55">
                <a:latin typeface="Lucida Sans Unicode"/>
                <a:cs typeface="Lucida Sans Unicode"/>
              </a:rPr>
              <a:t>F</a:t>
            </a:r>
            <a:r>
              <a:rPr dirty="0" sz="1000" spc="15">
                <a:latin typeface="Lucida Sans Unicode"/>
                <a:cs typeface="Lucida Sans Unicode"/>
              </a:rPr>
              <a:t>u</a:t>
            </a:r>
            <a:r>
              <a:rPr dirty="0" sz="1000" spc="-5">
                <a:latin typeface="Lucida Sans Unicode"/>
                <a:cs typeface="Lucida Sans Unicode"/>
              </a:rPr>
              <a:t>s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40">
                <a:latin typeface="Lucida Sans Unicode"/>
                <a:cs typeface="Lucida Sans Unicode"/>
              </a:rPr>
              <a:t>e</a:t>
            </a:r>
            <a:r>
              <a:rPr dirty="0" sz="1000" spc="35">
                <a:latin typeface="Lucida Sans Unicode"/>
                <a:cs typeface="Lucida Sans Unicode"/>
              </a:rPr>
              <a:t>r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200">
                <a:latin typeface="Lucida Sans Unicode"/>
                <a:cs typeface="Lucida Sans Unicode"/>
              </a:rPr>
              <a:t>+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60">
                <a:latin typeface="Lucida Sans Unicode"/>
                <a:cs typeface="Lucida Sans Unicode"/>
              </a:rPr>
              <a:t>T</a:t>
            </a:r>
            <a:r>
              <a:rPr dirty="0" sz="1000" spc="-15">
                <a:latin typeface="Lucida Sans Unicode"/>
                <a:cs typeface="Lucida Sans Unicode"/>
              </a:rPr>
              <a:t>u  </a:t>
            </a:r>
            <a:r>
              <a:rPr dirty="0" sz="1000" spc="-30">
                <a:latin typeface="Lucida Sans Unicode"/>
                <a:cs typeface="Lucida Sans Unicode"/>
              </a:rPr>
              <a:t>Garmi</a:t>
            </a:r>
            <a:r>
              <a:rPr dirty="0" sz="1000" spc="-55">
                <a:latin typeface="Lucida Sans Unicode"/>
                <a:cs typeface="Lucida Sans Unicode"/>
              </a:rPr>
              <a:t>k</a:t>
            </a:r>
            <a:r>
              <a:rPr dirty="0" sz="1000" spc="40">
                <a:latin typeface="Lucida Sans Unicode"/>
                <a:cs typeface="Lucida Sans Unicode"/>
              </a:rPr>
              <a:t>o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65">
                <a:latin typeface="Lucida Sans Unicode"/>
                <a:cs typeface="Lucida Sans Unicode"/>
              </a:rPr>
              <a:t>F</a:t>
            </a:r>
            <a:r>
              <a:rPr dirty="0" sz="1000" spc="30">
                <a:latin typeface="Lucida Sans Unicode"/>
                <a:cs typeface="Lucida Sans Unicode"/>
              </a:rPr>
              <a:t>oods</a:t>
            </a:r>
            <a:endParaRPr sz="1000">
              <a:latin typeface="Lucida Sans Unicode"/>
              <a:cs typeface="Lucida Sans Unicode"/>
            </a:endParaRPr>
          </a:p>
          <a:p>
            <a:pPr marL="12700" marR="5080">
              <a:lnSpc>
                <a:spcPct val="114999"/>
              </a:lnSpc>
            </a:pPr>
            <a:r>
              <a:rPr dirty="0" sz="1000" spc="20">
                <a:latin typeface="Lucida Sans Unicode"/>
                <a:cs typeface="Lucida Sans Unicode"/>
              </a:rPr>
              <a:t>Gene</a:t>
            </a:r>
            <a:r>
              <a:rPr dirty="0" sz="1000" spc="5">
                <a:latin typeface="Lucida Sans Unicode"/>
                <a:cs typeface="Lucida Sans Unicode"/>
              </a:rPr>
              <a:t>r</a:t>
            </a:r>
            <a:r>
              <a:rPr dirty="0" sz="1000" spc="5">
                <a:latin typeface="Lucida Sans Unicode"/>
                <a:cs typeface="Lucida Sans Unicode"/>
              </a:rPr>
              <a:t>ali</a:t>
            </a:r>
            <a:r>
              <a:rPr dirty="0" sz="1000" spc="-15">
                <a:latin typeface="Lucida Sans Unicode"/>
                <a:cs typeface="Lucida Sans Unicode"/>
              </a:rPr>
              <a:t>t</a:t>
            </a:r>
            <a:r>
              <a:rPr dirty="0" sz="1000" spc="40">
                <a:latin typeface="Lucida Sans Unicode"/>
                <a:cs typeface="Lucida Sans Unicode"/>
              </a:rPr>
              <a:t>a</a:t>
            </a:r>
            <a:r>
              <a:rPr dirty="0" sz="1000" spc="65">
                <a:latin typeface="Lucida Sans Unicode"/>
                <a:cs typeface="Lucida Sans Unicode"/>
              </a:rPr>
              <a:t>t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40">
                <a:latin typeface="Lucida Sans Unicode"/>
                <a:cs typeface="Lucida Sans Unicode"/>
              </a:rPr>
              <a:t>de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10">
                <a:latin typeface="Lucida Sans Unicode"/>
                <a:cs typeface="Lucida Sans Unicode"/>
              </a:rPr>
              <a:t>C</a:t>
            </a:r>
            <a:r>
              <a:rPr dirty="0" sz="1000" spc="-5">
                <a:latin typeface="Lucida Sans Unicode"/>
                <a:cs typeface="Lucida Sans Unicode"/>
              </a:rPr>
              <a:t>a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-5">
                <a:latin typeface="Lucida Sans Unicode"/>
                <a:cs typeface="Lucida Sans Unicode"/>
              </a:rPr>
              <a:t>alu</a:t>
            </a:r>
            <a:r>
              <a:rPr dirty="0" sz="1000" spc="-25">
                <a:latin typeface="Lucida Sans Unicode"/>
                <a:cs typeface="Lucida Sans Unicode"/>
              </a:rPr>
              <a:t>n</a:t>
            </a:r>
            <a:r>
              <a:rPr dirty="0" sz="1000" spc="-35">
                <a:latin typeface="Lucida Sans Unicode"/>
                <a:cs typeface="Lucida Sans Unicode"/>
              </a:rPr>
              <a:t>y</a:t>
            </a:r>
            <a:r>
              <a:rPr dirty="0" sz="1000" spc="40">
                <a:latin typeface="Lucida Sans Unicode"/>
                <a:cs typeface="Lucida Sans Unicode"/>
              </a:rPr>
              <a:t>a  </a:t>
            </a:r>
            <a:r>
              <a:rPr dirty="0" sz="1000" spc="-10">
                <a:latin typeface="Lucida Sans Unicode"/>
                <a:cs typeface="Lucida Sans Unicode"/>
              </a:rPr>
              <a:t>Glen</a:t>
            </a:r>
            <a:r>
              <a:rPr dirty="0" sz="1000" spc="-5">
                <a:latin typeface="Lucida Sans Unicode"/>
                <a:cs typeface="Lucida Sans Unicode"/>
              </a:rPr>
              <a:t>n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C</a:t>
            </a:r>
            <a:r>
              <a:rPr dirty="0" sz="1000" spc="-10">
                <a:latin typeface="Lucida Sans Unicode"/>
                <a:cs typeface="Lucida Sans Unicode"/>
              </a:rPr>
              <a:t>o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50">
                <a:latin typeface="Lucida Sans Unicode"/>
                <a:cs typeface="Lucida Sans Unicode"/>
              </a:rPr>
              <a:t>s</a:t>
            </a:r>
            <a:endParaRPr sz="1000">
              <a:latin typeface="Lucida Sans Unicode"/>
              <a:cs typeface="Lucida Sans Unicode"/>
            </a:endParaRPr>
          </a:p>
          <a:p>
            <a:pPr marL="12700" marR="251460">
              <a:lnSpc>
                <a:spcPct val="114999"/>
              </a:lnSpc>
            </a:pPr>
            <a:r>
              <a:rPr dirty="0" sz="1000" spc="-30">
                <a:solidFill>
                  <a:srgbClr val="222222"/>
                </a:solidFill>
                <a:latin typeface="Lucida Sans Unicode"/>
                <a:cs typeface="Lucida Sans Unicode"/>
              </a:rPr>
              <a:t>Gon</a:t>
            </a:r>
            <a:r>
              <a:rPr dirty="0" sz="1000" spc="-45">
                <a:solidFill>
                  <a:srgbClr val="222222"/>
                </a:solidFill>
                <a:latin typeface="Lucida Sans Unicode"/>
                <a:cs typeface="Lucida Sans Unicode"/>
              </a:rPr>
              <a:t>z</a:t>
            </a:r>
            <a:r>
              <a:rPr dirty="0" sz="1000" spc="15">
                <a:solidFill>
                  <a:srgbClr val="222222"/>
                </a:solidFill>
                <a:latin typeface="Lucida Sans Unicode"/>
                <a:cs typeface="Lucida Sans Unicode"/>
              </a:rPr>
              <a:t>alo</a:t>
            </a:r>
            <a:r>
              <a:rPr dirty="0" sz="1000" spc="-70">
                <a:solidFill>
                  <a:srgbClr val="222222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0">
                <a:solidFill>
                  <a:srgbClr val="222222"/>
                </a:solidFill>
                <a:latin typeface="Lucida Sans Unicode"/>
                <a:cs typeface="Lucida Sans Unicode"/>
              </a:rPr>
              <a:t>de</a:t>
            </a:r>
            <a:r>
              <a:rPr dirty="0" sz="1000" spc="-70">
                <a:solidFill>
                  <a:srgbClr val="222222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">
                <a:solidFill>
                  <a:srgbClr val="222222"/>
                </a:solidFill>
                <a:latin typeface="Lucida Sans Unicode"/>
                <a:cs typeface="Lucida Sans Unicode"/>
              </a:rPr>
              <a:t>la</a:t>
            </a:r>
            <a:r>
              <a:rPr dirty="0" sz="1000" spc="-70">
                <a:solidFill>
                  <a:srgbClr val="222222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22222"/>
                </a:solidFill>
                <a:latin typeface="Lucida Sans Unicode"/>
                <a:cs typeface="Lucida Sans Unicode"/>
              </a:rPr>
              <a:t>Campa  </a:t>
            </a:r>
            <a:r>
              <a:rPr dirty="0" sz="1000" spc="-45">
                <a:latin typeface="Lucida Sans Unicode"/>
                <a:cs typeface="Lucida Sans Unicode"/>
              </a:rPr>
              <a:t>Hig</a:t>
            </a:r>
            <a:r>
              <a:rPr dirty="0" sz="1000" spc="-45">
                <a:latin typeface="Lucida Sans Unicode"/>
                <a:cs typeface="Lucida Sans Unicode"/>
              </a:rPr>
              <a:t>h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10">
                <a:latin typeface="Lucida Sans Unicode"/>
                <a:cs typeface="Lucida Sans Unicode"/>
              </a:rPr>
              <a:t>B</a:t>
            </a:r>
            <a:r>
              <a:rPr dirty="0" sz="1000">
                <a:latin typeface="Lucida Sans Unicode"/>
                <a:cs typeface="Lucida Sans Unicode"/>
              </a:rPr>
              <a:t>r</a:t>
            </a:r>
            <a:r>
              <a:rPr dirty="0" sz="1000" spc="30">
                <a:latin typeface="Lucida Sans Unicode"/>
                <a:cs typeface="Lucida Sans Unicode"/>
              </a:rPr>
              <a:t>anch  </a:t>
            </a:r>
            <a:r>
              <a:rPr dirty="0" sz="1000" spc="-10">
                <a:latin typeface="Lucida Sans Unicode"/>
                <a:cs typeface="Lucida Sans Unicode"/>
              </a:rPr>
              <a:t>Hipoclick</a:t>
            </a:r>
            <a:endParaRPr sz="1000">
              <a:latin typeface="Lucida Sans Unicode"/>
              <a:cs typeface="Lucida Sans Unicode"/>
            </a:endParaRPr>
          </a:p>
          <a:p>
            <a:pPr marL="12700" marR="709295">
              <a:lnSpc>
                <a:spcPct val="114999"/>
              </a:lnSpc>
            </a:pPr>
            <a:r>
              <a:rPr dirty="0" sz="1000" spc="-35">
                <a:latin typeface="Lucida Sans Unicode"/>
                <a:cs typeface="Lucida Sans Unicode"/>
              </a:rPr>
              <a:t>H</a:t>
            </a:r>
            <a:r>
              <a:rPr dirty="0" sz="1000" spc="-20">
                <a:latin typeface="Lucida Sans Unicode"/>
                <a:cs typeface="Lucida Sans Unicode"/>
              </a:rPr>
              <a:t>S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40">
                <a:latin typeface="Lucida Sans Unicode"/>
                <a:cs typeface="Lucida Sans Unicode"/>
              </a:rPr>
              <a:t>E</a:t>
            </a:r>
            <a:r>
              <a:rPr dirty="0" sz="1000" spc="30">
                <a:latin typeface="Lucida Sans Unicode"/>
                <a:cs typeface="Lucida Sans Unicode"/>
              </a:rPr>
              <a:t>ducacion  </a:t>
            </a:r>
            <a:r>
              <a:rPr dirty="0" sz="1000" spc="20">
                <a:latin typeface="Lucida Sans Unicode"/>
                <a:cs typeface="Lucida Sans Unicode"/>
              </a:rPr>
              <a:t>Icon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65">
                <a:latin typeface="Lucida Sans Unicode"/>
                <a:cs typeface="Lucida Sans Unicode"/>
              </a:rPr>
              <a:t>F</a:t>
            </a:r>
            <a:r>
              <a:rPr dirty="0" sz="1000" spc="35">
                <a:latin typeface="Lucida Sans Unicode"/>
                <a:cs typeface="Lucida Sans Unicode"/>
              </a:rPr>
              <a:t>an</a:t>
            </a:r>
            <a:r>
              <a:rPr dirty="0" sz="1000" spc="15">
                <a:latin typeface="Lucida Sans Unicode"/>
                <a:cs typeface="Lucida Sans Unicode"/>
              </a:rPr>
              <a:t>a</a:t>
            </a:r>
            <a:r>
              <a:rPr dirty="0" sz="1000" spc="40">
                <a:latin typeface="Lucida Sans Unicode"/>
                <a:cs typeface="Lucida Sans Unicode"/>
              </a:rPr>
              <a:t>tic</a:t>
            </a:r>
            <a:endParaRPr sz="1000">
              <a:latin typeface="Lucida Sans Unicode"/>
              <a:cs typeface="Lucida Sans Unicode"/>
            </a:endParaRPr>
          </a:p>
          <a:p>
            <a:pPr marL="12700" marR="631190">
              <a:lnSpc>
                <a:spcPct val="114999"/>
              </a:lnSpc>
            </a:pPr>
            <a:r>
              <a:rPr dirty="0" sz="1000" spc="-40">
                <a:latin typeface="Lucida Sans Unicode"/>
                <a:cs typeface="Lucida Sans Unicode"/>
              </a:rPr>
              <a:t>IF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60">
                <a:latin typeface="Lucida Sans Unicode"/>
                <a:cs typeface="Lucida Sans Unicode"/>
              </a:rPr>
              <a:t>A</a:t>
            </a:r>
            <a:r>
              <a:rPr dirty="0" sz="1000" spc="-45">
                <a:latin typeface="Lucida Sans Unicode"/>
                <a:cs typeface="Lucida Sans Unicode"/>
              </a:rPr>
              <a:t>r</a:t>
            </a:r>
            <a:r>
              <a:rPr dirty="0" sz="1000" spc="-5">
                <a:latin typeface="Lucida Sans Unicode"/>
                <a:cs typeface="Lucida Sans Unicode"/>
              </a:rPr>
              <a:t>qui</a:t>
            </a:r>
            <a:r>
              <a:rPr dirty="0" sz="1000" spc="-20">
                <a:latin typeface="Lucida Sans Unicode"/>
                <a:cs typeface="Lucida Sans Unicode"/>
              </a:rPr>
              <a:t>t</a:t>
            </a:r>
            <a:r>
              <a:rPr dirty="0" sz="1000" spc="100">
                <a:latin typeface="Lucida Sans Unicode"/>
                <a:cs typeface="Lucida Sans Unicode"/>
              </a:rPr>
              <a:t>e</a:t>
            </a:r>
            <a:r>
              <a:rPr dirty="0" sz="1000" spc="80">
                <a:latin typeface="Lucida Sans Unicode"/>
                <a:cs typeface="Lucida Sans Unicode"/>
              </a:rPr>
              <a:t>c</a:t>
            </a:r>
            <a:r>
              <a:rPr dirty="0" sz="1000" spc="5">
                <a:latin typeface="Lucida Sans Unicode"/>
                <a:cs typeface="Lucida Sans Unicode"/>
              </a:rPr>
              <a:t>tu</a:t>
            </a:r>
            <a:r>
              <a:rPr dirty="0" sz="1000">
                <a:latin typeface="Lucida Sans Unicode"/>
                <a:cs typeface="Lucida Sans Unicode"/>
              </a:rPr>
              <a:t>r</a:t>
            </a:r>
            <a:r>
              <a:rPr dirty="0" sz="1000" spc="40">
                <a:latin typeface="Lucida Sans Unicode"/>
                <a:cs typeface="Lucida Sans Unicode"/>
              </a:rPr>
              <a:t>a  </a:t>
            </a:r>
            <a:r>
              <a:rPr dirty="0" sz="1000" spc="-5">
                <a:latin typeface="Lucida Sans Unicode"/>
                <a:cs typeface="Lucida Sans Unicode"/>
              </a:rPr>
              <a:t>Innspiro </a:t>
            </a:r>
            <a:r>
              <a:rPr dirty="0" sz="1000">
                <a:latin typeface="Lucida Sans Unicode"/>
                <a:cs typeface="Lucida Sans Unicode"/>
              </a:rPr>
              <a:t> iVerges</a:t>
            </a:r>
            <a:endParaRPr sz="1000">
              <a:latin typeface="Lucida Sans Unicode"/>
              <a:cs typeface="Lucida Sans Unicode"/>
            </a:endParaRPr>
          </a:p>
          <a:p>
            <a:pPr marL="12700" marR="608965">
              <a:lnSpc>
                <a:spcPct val="114999"/>
              </a:lnSpc>
            </a:pPr>
            <a:r>
              <a:rPr dirty="0" sz="1000" spc="-15">
                <a:latin typeface="Lucida Sans Unicode"/>
                <a:cs typeface="Lucida Sans Unicode"/>
              </a:rPr>
              <a:t>Imagn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5">
                <a:latin typeface="Lucida Sans Unicode"/>
                <a:cs typeface="Lucida Sans Unicode"/>
              </a:rPr>
              <a:t>In</a:t>
            </a:r>
            <a:r>
              <a:rPr dirty="0" sz="1000" spc="-20">
                <a:latin typeface="Lucida Sans Unicode"/>
                <a:cs typeface="Lucida Sans Unicode"/>
              </a:rPr>
              <a:t>s</a:t>
            </a:r>
            <a:r>
              <a:rPr dirty="0" sz="1000" spc="20">
                <a:latin typeface="Lucida Sans Unicode"/>
                <a:cs typeface="Lucida Sans Unicode"/>
              </a:rPr>
              <a:t>titu</a:t>
            </a:r>
            <a:r>
              <a:rPr dirty="0" sz="1000">
                <a:latin typeface="Lucida Sans Unicode"/>
                <a:cs typeface="Lucida Sans Unicode"/>
              </a:rPr>
              <a:t>t</a:t>
            </a:r>
            <a:r>
              <a:rPr dirty="0" sz="1000" spc="60">
                <a:latin typeface="Lucida Sans Unicode"/>
                <a:cs typeface="Lucida Sans Unicode"/>
              </a:rPr>
              <a:t>e  </a:t>
            </a:r>
            <a:r>
              <a:rPr dirty="0" sz="1000" spc="55">
                <a:latin typeface="Lucida Sans Unicode"/>
                <a:cs typeface="Lucida Sans Unicode"/>
              </a:rPr>
              <a:t>Japó</a:t>
            </a:r>
            <a:r>
              <a:rPr dirty="0" sz="1000" spc="70">
                <a:latin typeface="Lucida Sans Unicode"/>
                <a:cs typeface="Lucida Sans Unicode"/>
              </a:rPr>
              <a:t>n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20">
                <a:latin typeface="Lucida Sans Unicode"/>
                <a:cs typeface="Lucida Sans Unicode"/>
              </a:rPr>
              <a:t>mar</a:t>
            </a:r>
            <a:r>
              <a:rPr dirty="0" sz="1000" spc="-45">
                <a:latin typeface="Lucida Sans Unicode"/>
                <a:cs typeface="Lucida Sans Unicode"/>
              </a:rPr>
              <a:t>k</a:t>
            </a:r>
            <a:r>
              <a:rPr dirty="0" sz="1000" spc="70">
                <a:latin typeface="Lucida Sans Unicode"/>
                <a:cs typeface="Lucida Sans Unicode"/>
              </a:rPr>
              <a:t>e</a:t>
            </a:r>
            <a:r>
              <a:rPr dirty="0" sz="1000" spc="55">
                <a:latin typeface="Lucida Sans Unicode"/>
                <a:cs typeface="Lucida Sans Unicode"/>
              </a:rPr>
              <a:t>t  </a:t>
            </a:r>
            <a:r>
              <a:rPr dirty="0" sz="1000">
                <a:latin typeface="Lucida Sans Unicode"/>
                <a:cs typeface="Lucida Sans Unicode"/>
              </a:rPr>
              <a:t>L</a:t>
            </a:r>
            <a:r>
              <a:rPr dirty="0" sz="1000" spc="5">
                <a:latin typeface="Lucida Sans Unicode"/>
                <a:cs typeface="Lucida Sans Unicode"/>
              </a:rPr>
              <a:t>a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30">
                <a:latin typeface="Lucida Sans Unicode"/>
                <a:cs typeface="Lucida Sans Unicode"/>
              </a:rPr>
              <a:t>Bona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5">
                <a:latin typeface="Lucida Sans Unicode"/>
                <a:cs typeface="Lucida Sans Unicode"/>
              </a:rPr>
              <a:t>Ll</a:t>
            </a:r>
            <a:r>
              <a:rPr dirty="0" sz="1000" spc="-15">
                <a:latin typeface="Lucida Sans Unicode"/>
                <a:cs typeface="Lucida Sans Unicode"/>
              </a:rPr>
              <a:t>e</a:t>
            </a:r>
            <a:r>
              <a:rPr dirty="0" sz="1000" spc="65">
                <a:latin typeface="Lucida Sans Unicode"/>
                <a:cs typeface="Lucida Sans Unicode"/>
              </a:rPr>
              <a:t>t</a:t>
            </a:r>
            <a:endParaRPr sz="1000">
              <a:latin typeface="Lucida Sans Unicode"/>
              <a:cs typeface="Lucida Sans Unicode"/>
            </a:endParaRPr>
          </a:p>
          <a:p>
            <a:pPr marL="12700" marR="632460">
              <a:lnSpc>
                <a:spcPct val="114999"/>
              </a:lnSpc>
            </a:pPr>
            <a:r>
              <a:rPr dirty="0" sz="1000">
                <a:latin typeface="Lucida Sans Unicode"/>
                <a:cs typeface="Lucida Sans Unicode"/>
              </a:rPr>
              <a:t>L</a:t>
            </a:r>
            <a:r>
              <a:rPr dirty="0" sz="1000" spc="5">
                <a:latin typeface="Lucida Sans Unicode"/>
                <a:cs typeface="Lucida Sans Unicode"/>
              </a:rPr>
              <a:t>a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10">
                <a:latin typeface="Lucida Sans Unicode"/>
                <a:cs typeface="Lucida Sans Unicode"/>
              </a:rPr>
              <a:t>Chinch</a:t>
            </a:r>
            <a:r>
              <a:rPr dirty="0" sz="1000">
                <a:latin typeface="Lucida Sans Unicode"/>
                <a:cs typeface="Lucida Sans Unicode"/>
              </a:rPr>
              <a:t>e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40">
                <a:latin typeface="Lucida Sans Unicode"/>
                <a:cs typeface="Lucida Sans Unicode"/>
              </a:rPr>
              <a:t>a  </a:t>
            </a:r>
            <a:r>
              <a:rPr dirty="0" sz="1000">
                <a:latin typeface="Lucida Sans Unicode"/>
                <a:cs typeface="Lucida Sans Unicode"/>
              </a:rPr>
              <a:t>L</a:t>
            </a:r>
            <a:r>
              <a:rPr dirty="0" sz="1000" spc="5">
                <a:latin typeface="Lucida Sans Unicode"/>
                <a:cs typeface="Lucida Sans Unicode"/>
              </a:rPr>
              <a:t>a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40">
                <a:latin typeface="Lucida Sans Unicode"/>
                <a:cs typeface="Lucida Sans Unicode"/>
              </a:rPr>
              <a:t>E</a:t>
            </a:r>
            <a:r>
              <a:rPr dirty="0" sz="1000" spc="20">
                <a:latin typeface="Lucida Sans Unicode"/>
                <a:cs typeface="Lucida Sans Unicode"/>
              </a:rPr>
              <a:t>spo</a:t>
            </a:r>
            <a:r>
              <a:rPr dirty="0" sz="1000" spc="5">
                <a:latin typeface="Lucida Sans Unicode"/>
                <a:cs typeface="Lucida Sans Unicode"/>
              </a:rPr>
              <a:t>n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45">
                <a:latin typeface="Lucida Sans Unicode"/>
                <a:cs typeface="Lucida Sans Unicode"/>
              </a:rPr>
              <a:t>ánea</a:t>
            </a:r>
            <a:endParaRPr sz="1000">
              <a:latin typeface="Lucida Sans Unicode"/>
              <a:cs typeface="Lucida Sans Unicode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19657" y="2748109"/>
            <a:ext cx="60325" cy="9842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4454050" y="1103460"/>
            <a:ext cx="1826895" cy="37058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463550">
              <a:lnSpc>
                <a:spcPct val="114999"/>
              </a:lnSpc>
              <a:spcBef>
                <a:spcPts val="100"/>
              </a:spcBef>
            </a:pPr>
            <a:r>
              <a:rPr dirty="0" sz="1000">
                <a:latin typeface="Lucida Sans Unicode"/>
                <a:cs typeface="Lucida Sans Unicode"/>
              </a:rPr>
              <a:t>L</a:t>
            </a:r>
            <a:r>
              <a:rPr dirty="0" sz="1000" spc="5">
                <a:latin typeface="Lucida Sans Unicode"/>
                <a:cs typeface="Lucida Sans Unicode"/>
              </a:rPr>
              <a:t>a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25">
                <a:latin typeface="Lucida Sans Unicode"/>
                <a:cs typeface="Lucida Sans Unicode"/>
              </a:rPr>
              <a:t>Pica</a:t>
            </a:r>
            <a:r>
              <a:rPr dirty="0" sz="1000" spc="20">
                <a:latin typeface="Lucida Sans Unicode"/>
                <a:cs typeface="Lucida Sans Unicode"/>
              </a:rPr>
              <a:t>n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15">
                <a:latin typeface="Lucida Sans Unicode"/>
                <a:cs typeface="Lucida Sans Unicode"/>
              </a:rPr>
              <a:t>erì</a:t>
            </a:r>
            <a:r>
              <a:rPr dirty="0" sz="1000" spc="25">
                <a:latin typeface="Lucida Sans Unicode"/>
                <a:cs typeface="Lucida Sans Unicode"/>
              </a:rPr>
              <a:t>a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30">
                <a:latin typeface="Lucida Sans Unicode"/>
                <a:cs typeface="Lucida Sans Unicode"/>
              </a:rPr>
              <a:t>l'</a:t>
            </a:r>
            <a:r>
              <a:rPr dirty="0" sz="1000" spc="-100">
                <a:latin typeface="Lucida Sans Unicode"/>
                <a:cs typeface="Lucida Sans Unicode"/>
              </a:rPr>
              <a:t>E</a:t>
            </a:r>
            <a:r>
              <a:rPr dirty="0" sz="1000" spc="25">
                <a:latin typeface="Lucida Sans Unicode"/>
                <a:cs typeface="Lucida Sans Unicode"/>
              </a:rPr>
              <a:t>scribà  </a:t>
            </a:r>
            <a:r>
              <a:rPr dirty="0" sz="1000" spc="-30">
                <a:latin typeface="Lucida Sans Unicode"/>
                <a:cs typeface="Lucida Sans Unicode"/>
              </a:rPr>
              <a:t>Liqui</a:t>
            </a:r>
            <a:r>
              <a:rPr dirty="0" sz="1000" spc="-35">
                <a:latin typeface="Lucida Sans Unicode"/>
                <a:cs typeface="Lucida Sans Unicode"/>
              </a:rPr>
              <a:t>d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0">
                <a:latin typeface="Lucida Sans Unicode"/>
                <a:cs typeface="Lucida Sans Unicode"/>
              </a:rPr>
              <a:t>Design</a:t>
            </a:r>
            <a:endParaRPr sz="1000">
              <a:latin typeface="Lucida Sans Unicode"/>
              <a:cs typeface="Lucida Sans Unicode"/>
            </a:endParaRPr>
          </a:p>
          <a:p>
            <a:pPr marL="12700" marR="5080">
              <a:lnSpc>
                <a:spcPct val="114999"/>
              </a:lnSpc>
            </a:pPr>
            <a:r>
              <a:rPr dirty="0" sz="1000" spc="-10">
                <a:latin typeface="Lucida Sans Unicode"/>
                <a:cs typeface="Lucida Sans Unicode"/>
              </a:rPr>
              <a:t>Lo</a:t>
            </a:r>
            <a:r>
              <a:rPr dirty="0" sz="1000" spc="-35">
                <a:latin typeface="Lucida Sans Unicode"/>
                <a:cs typeface="Lucida Sans Unicode"/>
              </a:rPr>
              <a:t>g</a:t>
            </a:r>
            <a:r>
              <a:rPr dirty="0" sz="1000" spc="20">
                <a:latin typeface="Lucida Sans Unicode"/>
                <a:cs typeface="Lucida Sans Unicode"/>
              </a:rPr>
              <a:t>opedia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5">
                <a:latin typeface="Lucida Sans Unicode"/>
                <a:cs typeface="Lucida Sans Unicode"/>
              </a:rPr>
              <a:t>y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5">
                <a:latin typeface="Lucida Sans Unicode"/>
                <a:cs typeface="Lucida Sans Unicode"/>
              </a:rPr>
              <a:t>Neu</a:t>
            </a:r>
            <a:r>
              <a:rPr dirty="0" sz="1000" spc="-15">
                <a:latin typeface="Lucida Sans Unicode"/>
                <a:cs typeface="Lucida Sans Unicode"/>
              </a:rPr>
              <a:t>r</a:t>
            </a:r>
            <a:r>
              <a:rPr dirty="0" sz="1000" spc="30">
                <a:latin typeface="Lucida Sans Unicode"/>
                <a:cs typeface="Lucida Sans Unicode"/>
              </a:rPr>
              <a:t>odesar</a:t>
            </a:r>
            <a:r>
              <a:rPr dirty="0" sz="1000" spc="10">
                <a:latin typeface="Lucida Sans Unicode"/>
                <a:cs typeface="Lucida Sans Unicode"/>
              </a:rPr>
              <a:t>r</a:t>
            </a:r>
            <a:r>
              <a:rPr dirty="0" sz="1000" spc="-5">
                <a:latin typeface="Lucida Sans Unicode"/>
                <a:cs typeface="Lucida Sans Unicode"/>
              </a:rPr>
              <a:t>ollo  </a:t>
            </a:r>
            <a:r>
              <a:rPr dirty="0" sz="1000" spc="10">
                <a:latin typeface="Lucida Sans Unicode"/>
                <a:cs typeface="Lucida Sans Unicode"/>
              </a:rPr>
              <a:t>Maggies</a:t>
            </a:r>
            <a:r>
              <a:rPr dirty="0" sz="1000" spc="-75">
                <a:latin typeface="Lucida Sans Unicode"/>
                <a:cs typeface="Lucida Sans Unicode"/>
              </a:rPr>
              <a:t> </a:t>
            </a:r>
            <a:r>
              <a:rPr dirty="0" sz="1000" spc="-30">
                <a:latin typeface="Lucida Sans Unicode"/>
                <a:cs typeface="Lucida Sans Unicode"/>
              </a:rPr>
              <a:t>Club</a:t>
            </a:r>
            <a:endParaRPr sz="1000">
              <a:latin typeface="Lucida Sans Unicode"/>
              <a:cs typeface="Lucida Sans Unicode"/>
            </a:endParaRPr>
          </a:p>
          <a:p>
            <a:pPr marL="12700" marR="1171575">
              <a:lnSpc>
                <a:spcPct val="114999"/>
              </a:lnSpc>
            </a:pPr>
            <a:r>
              <a:rPr dirty="0" sz="1000" spc="30">
                <a:latin typeface="Lucida Sans Unicode"/>
                <a:cs typeface="Lucida Sans Unicode"/>
              </a:rPr>
              <a:t>Maheso </a:t>
            </a:r>
            <a:r>
              <a:rPr dirty="0" sz="1000" spc="35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Marbris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5">
                <a:latin typeface="Lucida Sans Unicode"/>
                <a:cs typeface="Lucida Sans Unicode"/>
              </a:rPr>
              <a:t>SL  </a:t>
            </a:r>
            <a:r>
              <a:rPr dirty="0" sz="1000" spc="5">
                <a:latin typeface="Lucida Sans Unicode"/>
                <a:cs typeface="Lucida Sans Unicode"/>
              </a:rPr>
              <a:t>Marti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5">
                <a:latin typeface="Lucida Sans Unicode"/>
                <a:cs typeface="Lucida Sans Unicode"/>
              </a:rPr>
              <a:t>SA  </a:t>
            </a:r>
            <a:r>
              <a:rPr dirty="0" sz="1000" spc="20">
                <a:latin typeface="Lucida Sans Unicode"/>
                <a:cs typeface="Lucida Sans Unicode"/>
              </a:rPr>
              <a:t>Mas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70">
                <a:latin typeface="Lucida Sans Unicode"/>
                <a:cs typeface="Lucida Sans Unicode"/>
              </a:rPr>
              <a:t>X</a:t>
            </a:r>
            <a:r>
              <a:rPr dirty="0" sz="1000" spc="25">
                <a:latin typeface="Lucida Sans Unicode"/>
                <a:cs typeface="Lucida Sans Unicode"/>
              </a:rPr>
              <a:t>a</a:t>
            </a:r>
            <a:r>
              <a:rPr dirty="0" sz="1000" spc="10">
                <a:latin typeface="Lucida Sans Unicode"/>
                <a:cs typeface="Lucida Sans Unicode"/>
              </a:rPr>
              <a:t>r</a:t>
            </a:r>
            <a:r>
              <a:rPr dirty="0" sz="1000" spc="25">
                <a:latin typeface="Lucida Sans Unicode"/>
                <a:cs typeface="Lucida Sans Unicode"/>
              </a:rPr>
              <a:t>o</a:t>
            </a:r>
            <a:r>
              <a:rPr dirty="0" sz="1000" spc="65">
                <a:latin typeface="Lucida Sans Unicode"/>
                <a:cs typeface="Lucida Sans Unicode"/>
              </a:rPr>
              <a:t>t</a:t>
            </a:r>
            <a:endParaRPr sz="1000">
              <a:latin typeface="Lucida Sans Unicode"/>
              <a:cs typeface="Lucida Sans Unicode"/>
            </a:endParaRPr>
          </a:p>
          <a:p>
            <a:pPr marL="12700" marR="139700">
              <a:lnSpc>
                <a:spcPct val="114999"/>
              </a:lnSpc>
            </a:pPr>
            <a:r>
              <a:rPr dirty="0" sz="1000" spc="45">
                <a:latin typeface="Lucida Sans Unicode"/>
                <a:cs typeface="Lucida Sans Unicode"/>
              </a:rPr>
              <a:t>Me</a:t>
            </a:r>
            <a:r>
              <a:rPr dirty="0" sz="1000" spc="20">
                <a:latin typeface="Lucida Sans Unicode"/>
                <a:cs typeface="Lucida Sans Unicode"/>
              </a:rPr>
              <a:t>e</a:t>
            </a:r>
            <a:r>
              <a:rPr dirty="0" sz="1000" spc="65">
                <a:latin typeface="Lucida Sans Unicode"/>
                <a:cs typeface="Lucida Sans Unicode"/>
              </a:rPr>
              <a:t>t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30">
                <a:latin typeface="Lucida Sans Unicode"/>
                <a:cs typeface="Lucida Sans Unicode"/>
              </a:rPr>
              <a:t>Y</a:t>
            </a:r>
            <a:r>
              <a:rPr dirty="0" sz="1000">
                <a:latin typeface="Lucida Sans Unicode"/>
                <a:cs typeface="Lucida Sans Unicode"/>
              </a:rPr>
              <a:t>our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0">
                <a:latin typeface="Lucida Sans Unicode"/>
                <a:cs typeface="Lucida Sans Unicode"/>
              </a:rPr>
              <a:t>P</a:t>
            </a:r>
            <a:r>
              <a:rPr dirty="0" sz="1000" spc="40">
                <a:latin typeface="Lucida Sans Unicode"/>
                <a:cs typeface="Lucida Sans Unicode"/>
              </a:rPr>
              <a:t>e</a:t>
            </a:r>
            <a:r>
              <a:rPr dirty="0" sz="1000" spc="25">
                <a:latin typeface="Lucida Sans Unicode"/>
                <a:cs typeface="Lucida Sans Unicode"/>
              </a:rPr>
              <a:t>r</a:t>
            </a:r>
            <a:r>
              <a:rPr dirty="0" sz="1000" spc="20">
                <a:latin typeface="Lucida Sans Unicode"/>
                <a:cs typeface="Lucida Sans Unicode"/>
              </a:rPr>
              <a:t>sonal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50">
                <a:latin typeface="Lucida Sans Unicode"/>
                <a:cs typeface="Lucida Sans Unicode"/>
              </a:rPr>
              <a:t>T</a:t>
            </a:r>
            <a:r>
              <a:rPr dirty="0" sz="1000" spc="-20">
                <a:latin typeface="Lucida Sans Unicode"/>
                <a:cs typeface="Lucida Sans Unicode"/>
              </a:rPr>
              <a:t>r</a:t>
            </a:r>
            <a:r>
              <a:rPr dirty="0" sz="1000" spc="15">
                <a:latin typeface="Lucida Sans Unicode"/>
                <a:cs typeface="Lucida Sans Unicode"/>
              </a:rPr>
              <a:t>ainer  </a:t>
            </a:r>
            <a:r>
              <a:rPr dirty="0" sz="1000" spc="-15">
                <a:latin typeface="Lucida Sans Unicode"/>
                <a:cs typeface="Lucida Sans Unicode"/>
              </a:rPr>
              <a:t>Miguel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50">
                <a:latin typeface="Lucida Sans Unicode"/>
                <a:cs typeface="Lucida Sans Unicode"/>
              </a:rPr>
              <a:t>A</a:t>
            </a:r>
            <a:r>
              <a:rPr dirty="0" sz="1000" spc="-55">
                <a:latin typeface="Lucida Sans Unicode"/>
                <a:cs typeface="Lucida Sans Unicode"/>
              </a:rPr>
              <a:t>n</a:t>
            </a:r>
            <a:r>
              <a:rPr dirty="0" sz="1000" spc="65">
                <a:latin typeface="Lucida Sans Unicode"/>
                <a:cs typeface="Lucida Sans Unicode"/>
              </a:rPr>
              <a:t>t</a:t>
            </a:r>
            <a:r>
              <a:rPr dirty="0" sz="1000">
                <a:latin typeface="Lucida Sans Unicode"/>
                <a:cs typeface="Lucida Sans Unicode"/>
              </a:rPr>
              <a:t> </a:t>
            </a:r>
            <a:r>
              <a:rPr dirty="0" sz="1000" spc="-35">
                <a:latin typeface="Lucida Sans Unicode"/>
                <a:cs typeface="Lucida Sans Unicode"/>
              </a:rPr>
              <a:t> </a:t>
            </a:r>
            <a:r>
              <a:rPr dirty="0" sz="1000" spc="35">
                <a:latin typeface="Lucida Sans Unicode"/>
                <a:cs typeface="Lucida Sans Unicode"/>
              </a:rPr>
              <a:t>n</a:t>
            </a:r>
            <a:r>
              <a:rPr dirty="0" sz="1000" spc="10">
                <a:latin typeface="Lucida Sans Unicode"/>
                <a:cs typeface="Lucida Sans Unicode"/>
              </a:rPr>
              <a:t>e</a:t>
            </a:r>
            <a:r>
              <a:rPr dirty="0" sz="1000" spc="-90">
                <a:latin typeface="Lucida Sans Unicode"/>
                <a:cs typeface="Lucida Sans Unicode"/>
              </a:rPr>
              <a:t>z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10">
                <a:latin typeface="Lucida Sans Unicode"/>
                <a:cs typeface="Lucida Sans Unicode"/>
              </a:rPr>
              <a:t>Ramos  </a:t>
            </a:r>
            <a:r>
              <a:rPr dirty="0" sz="1000" spc="-10">
                <a:latin typeface="Lucida Sans Unicode"/>
                <a:cs typeface="Lucida Sans Unicode"/>
              </a:rPr>
              <a:t>Mimona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105">
                <a:latin typeface="Lucida Sans Unicode"/>
                <a:cs typeface="Lucida Sans Unicode"/>
              </a:rPr>
              <a:t>J</a:t>
            </a:r>
            <a:r>
              <a:rPr dirty="0" sz="1000" spc="190">
                <a:latin typeface="Lucida Sans Unicode"/>
                <a:cs typeface="Lucida Sans Unicode"/>
              </a:rPr>
              <a:t>e</a:t>
            </a:r>
            <a:r>
              <a:rPr dirty="0" sz="1000" spc="-15">
                <a:latin typeface="Lucida Sans Unicode"/>
                <a:cs typeface="Lucida Sans Unicode"/>
              </a:rPr>
              <a:t>w</a:t>
            </a:r>
            <a:r>
              <a:rPr dirty="0" sz="1000" spc="25">
                <a:latin typeface="Lucida Sans Unicode"/>
                <a:cs typeface="Lucida Sans Unicode"/>
              </a:rPr>
              <a:t>els</a:t>
            </a:r>
            <a:endParaRPr sz="1000">
              <a:latin typeface="Lucida Sans Unicode"/>
              <a:cs typeface="Lucida Sans Unicode"/>
            </a:endParaRPr>
          </a:p>
          <a:p>
            <a:pPr marL="12700" marR="542925">
              <a:lnSpc>
                <a:spcPct val="114999"/>
              </a:lnSpc>
            </a:pPr>
            <a:r>
              <a:rPr dirty="0" sz="1000" spc="-5">
                <a:latin typeface="Lucida Sans Unicode"/>
                <a:cs typeface="Lucida Sans Unicode"/>
              </a:rPr>
              <a:t>M</a:t>
            </a:r>
            <a:r>
              <a:rPr dirty="0" sz="1000" spc="-25">
                <a:latin typeface="Lucida Sans Unicode"/>
                <a:cs typeface="Lucida Sans Unicode"/>
              </a:rPr>
              <a:t>o</a:t>
            </a:r>
            <a:r>
              <a:rPr dirty="0" sz="1000" spc="-20">
                <a:latin typeface="Lucida Sans Unicode"/>
                <a:cs typeface="Lucida Sans Unicode"/>
              </a:rPr>
              <a:t>v</a:t>
            </a:r>
            <a:r>
              <a:rPr dirty="0" sz="1000" spc="85">
                <a:latin typeface="Lucida Sans Unicode"/>
                <a:cs typeface="Lucida Sans Unicode"/>
              </a:rPr>
              <a:t>e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5">
                <a:latin typeface="Lucida Sans Unicode"/>
                <a:cs typeface="Lucida Sans Unicode"/>
              </a:rPr>
              <a:t>P</a:t>
            </a:r>
            <a:r>
              <a:rPr dirty="0" sz="1000" spc="-5">
                <a:latin typeface="Lucida Sans Unicode"/>
                <a:cs typeface="Lucida Sans Unicode"/>
              </a:rPr>
              <a:t>r</a:t>
            </a:r>
            <a:r>
              <a:rPr dirty="0" sz="1000" spc="25">
                <a:latin typeface="Lucida Sans Unicode"/>
                <a:cs typeface="Lucida Sans Unicode"/>
              </a:rPr>
              <a:t>o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100">
                <a:latin typeface="Lucida Sans Unicode"/>
                <a:cs typeface="Lucida Sans Unicode"/>
              </a:rPr>
              <a:t>e</a:t>
            </a:r>
            <a:r>
              <a:rPr dirty="0" sz="1000" spc="80">
                <a:latin typeface="Lucida Sans Unicode"/>
                <a:cs typeface="Lucida Sans Unicode"/>
              </a:rPr>
              <a:t>c</a:t>
            </a:r>
            <a:r>
              <a:rPr dirty="0" sz="1000" spc="5">
                <a:latin typeface="Lucida Sans Unicode"/>
                <a:cs typeface="Lucida Sans Unicode"/>
              </a:rPr>
              <a:t>tion  </a:t>
            </a:r>
            <a:r>
              <a:rPr dirty="0" sz="1000" spc="-5">
                <a:latin typeface="Lucida Sans Unicode"/>
                <a:cs typeface="Lucida Sans Unicode"/>
              </a:rPr>
              <a:t>Nuclio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35">
                <a:latin typeface="Lucida Sans Unicode"/>
                <a:cs typeface="Lucida Sans Unicode"/>
              </a:rPr>
              <a:t>Digi</a:t>
            </a:r>
            <a:r>
              <a:rPr dirty="0" sz="1000" spc="-50">
                <a:latin typeface="Lucida Sans Unicode"/>
                <a:cs typeface="Lucida Sans Unicode"/>
              </a:rPr>
              <a:t>t</a:t>
            </a:r>
            <a:r>
              <a:rPr dirty="0" sz="1000" spc="5">
                <a:latin typeface="Lucida Sans Unicode"/>
                <a:cs typeface="Lucida Sans Unicode"/>
              </a:rPr>
              <a:t>al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25">
                <a:latin typeface="Lucida Sans Unicode"/>
                <a:cs typeface="Lucida Sans Unicode"/>
              </a:rPr>
              <a:t>School  </a:t>
            </a:r>
            <a:r>
              <a:rPr dirty="0" sz="1000" spc="-85">
                <a:latin typeface="Lucida Sans Unicode"/>
                <a:cs typeface="Lucida Sans Unicode"/>
              </a:rPr>
              <a:t>NH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35">
                <a:latin typeface="Lucida Sans Unicode"/>
                <a:cs typeface="Lucida Sans Unicode"/>
              </a:rPr>
              <a:t>H</a:t>
            </a:r>
            <a:r>
              <a:rPr dirty="0" sz="1000" spc="-40">
                <a:latin typeface="Lucida Sans Unicode"/>
                <a:cs typeface="Lucida Sans Unicode"/>
              </a:rPr>
              <a:t>o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15">
                <a:latin typeface="Lucida Sans Unicode"/>
                <a:cs typeface="Lucida Sans Unicode"/>
              </a:rPr>
              <a:t>el</a:t>
            </a:r>
            <a:endParaRPr sz="1000">
              <a:latin typeface="Lucida Sans Unicode"/>
              <a:cs typeface="Lucida Sans Unicode"/>
            </a:endParaRPr>
          </a:p>
          <a:p>
            <a:pPr marL="12700" marR="431800">
              <a:lnSpc>
                <a:spcPct val="114999"/>
              </a:lnSpc>
            </a:pPr>
            <a:r>
              <a:rPr dirty="0" sz="1000" spc="5">
                <a:latin typeface="Lucida Sans Unicode"/>
                <a:cs typeface="Lucida Sans Unicode"/>
              </a:rPr>
              <a:t>Oposita </a:t>
            </a:r>
            <a:r>
              <a:rPr dirty="0" sz="1000" spc="10">
                <a:latin typeface="Lucida Sans Unicode"/>
                <a:cs typeface="Lucida Sans Unicode"/>
              </a:rPr>
              <a:t>Policia </a:t>
            </a:r>
            <a:r>
              <a:rPr dirty="0" sz="1000" spc="-30">
                <a:latin typeface="Lucida Sans Unicode"/>
                <a:cs typeface="Lucida Sans Unicode"/>
              </a:rPr>
              <a:t>OCS </a:t>
            </a:r>
            <a:r>
              <a:rPr dirty="0" sz="1000" spc="-25"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22222"/>
                </a:solidFill>
                <a:latin typeface="Lucida Sans Unicode"/>
                <a:cs typeface="Lucida Sans Unicode"/>
              </a:rPr>
              <a:t>Otpoint </a:t>
            </a:r>
            <a:r>
              <a:rPr dirty="0" sz="1000" spc="25">
                <a:solidFill>
                  <a:srgbClr val="222222"/>
                </a:solidFill>
                <a:latin typeface="Lucida Sans Unicode"/>
                <a:cs typeface="Lucida Sans Unicode"/>
              </a:rPr>
              <a:t>Security </a:t>
            </a:r>
            <a:r>
              <a:rPr dirty="0" sz="1000" spc="30">
                <a:solidFill>
                  <a:srgbClr val="222222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0">
                <a:latin typeface="Lucida Sans Unicode"/>
                <a:cs typeface="Lucida Sans Unicode"/>
              </a:rPr>
              <a:t>P</a:t>
            </a:r>
            <a:r>
              <a:rPr dirty="0" sz="1000" spc="15">
                <a:latin typeface="Lucida Sans Unicode"/>
                <a:cs typeface="Lucida Sans Unicode"/>
              </a:rPr>
              <a:t>articular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5">
                <a:latin typeface="Lucida Sans Unicode"/>
                <a:cs typeface="Lucida Sans Unicode"/>
              </a:rPr>
              <a:t>Angl</a:t>
            </a:r>
            <a:r>
              <a:rPr dirty="0" sz="1000" spc="-10">
                <a:latin typeface="Lucida Sans Unicode"/>
                <a:cs typeface="Lucida Sans Unicode"/>
              </a:rPr>
              <a:t>e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>
                <a:latin typeface="Lucida Sans Unicode"/>
                <a:cs typeface="Lucida Sans Unicode"/>
              </a:rPr>
              <a:t>vision  </a:t>
            </a:r>
            <a:r>
              <a:rPr dirty="0" sz="1000" spc="30">
                <a:latin typeface="Lucida Sans Unicode"/>
                <a:cs typeface="Lucida Sans Unicode"/>
              </a:rPr>
              <a:t>Pegaso  </a:t>
            </a:r>
            <a:r>
              <a:rPr dirty="0" sz="1000" spc="35">
                <a:latin typeface="Lucida Sans Unicode"/>
                <a:cs typeface="Lucida Sans Unicode"/>
              </a:rPr>
              <a:t>Safety </a:t>
            </a:r>
            <a:r>
              <a:rPr dirty="0" sz="1000" spc="40">
                <a:latin typeface="Lucida Sans Unicode"/>
                <a:cs typeface="Lucida Sans Unicode"/>
              </a:rPr>
              <a:t> </a:t>
            </a:r>
            <a:r>
              <a:rPr dirty="0" sz="1000" spc="20">
                <a:latin typeface="Lucida Sans Unicode"/>
                <a:cs typeface="Lucida Sans Unicode"/>
              </a:rPr>
              <a:t>Peritos</a:t>
            </a:r>
            <a:r>
              <a:rPr dirty="0" sz="1000" spc="-75">
                <a:latin typeface="Lucida Sans Unicode"/>
                <a:cs typeface="Lucida Sans Unicode"/>
              </a:rPr>
              <a:t> </a:t>
            </a:r>
            <a:r>
              <a:rPr dirty="0" sz="1000" spc="-10">
                <a:latin typeface="Lucida Sans Unicode"/>
                <a:cs typeface="Lucida Sans Unicode"/>
              </a:rPr>
              <a:t>Hispania</a:t>
            </a:r>
            <a:endParaRPr sz="1000">
              <a:latin typeface="Lucida Sans Unicode"/>
              <a:cs typeface="Lucida Sans Unicode"/>
            </a:endParaRPr>
          </a:p>
          <a:p>
            <a:pPr marL="12700" marR="342265">
              <a:lnSpc>
                <a:spcPct val="114999"/>
              </a:lnSpc>
            </a:pPr>
            <a:r>
              <a:rPr dirty="0" sz="1000" spc="-5">
                <a:latin typeface="Lucida Sans Unicode"/>
                <a:cs typeface="Lucida Sans Unicode"/>
              </a:rPr>
              <a:t>Pimie</a:t>
            </a:r>
            <a:r>
              <a:rPr dirty="0" sz="1000" spc="-25">
                <a:latin typeface="Lucida Sans Unicode"/>
                <a:cs typeface="Lucida Sans Unicode"/>
              </a:rPr>
              <a:t>n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55">
                <a:latin typeface="Lucida Sans Unicode"/>
                <a:cs typeface="Lucida Sans Unicode"/>
              </a:rPr>
              <a:t>a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5">
                <a:latin typeface="Lucida Sans Unicode"/>
                <a:cs typeface="Lucida Sans Unicode"/>
              </a:rPr>
              <a:t>Comunicación  </a:t>
            </a:r>
            <a:r>
              <a:rPr dirty="0" sz="1000" spc="-75">
                <a:latin typeface="Lucida Sans Unicode"/>
                <a:cs typeface="Lucida Sans Unicode"/>
              </a:rPr>
              <a:t>R</a:t>
            </a:r>
            <a:r>
              <a:rPr dirty="0" sz="1000" spc="-95">
                <a:latin typeface="Lucida Sans Unicode"/>
                <a:cs typeface="Lucida Sans Unicode"/>
              </a:rPr>
              <a:t>-</a:t>
            </a:r>
            <a:r>
              <a:rPr dirty="0" sz="1000" spc="-20">
                <a:latin typeface="Lucida Sans Unicode"/>
                <a:cs typeface="Lucida Sans Unicode"/>
              </a:rPr>
              <a:t>Kie</a:t>
            </a:r>
            <a:r>
              <a:rPr dirty="0" sz="1000" spc="-30">
                <a:latin typeface="Lucida Sans Unicode"/>
                <a:cs typeface="Lucida Sans Unicode"/>
              </a:rPr>
              <a:t>m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50">
                <a:latin typeface="Lucida Sans Unicode"/>
                <a:cs typeface="Lucida Sans Unicode"/>
              </a:rPr>
              <a:t>Seeds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438600" y="1111857"/>
            <a:ext cx="1417955" cy="3705860"/>
          </a:xfrm>
          <a:prstGeom prst="rect">
            <a:avLst/>
          </a:prstGeom>
        </p:spPr>
        <p:txBody>
          <a:bodyPr wrap="square" lIns="0" tIns="3556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dirty="0" sz="1000" spc="5">
                <a:latin typeface="Lucida Sans Unicode"/>
                <a:cs typeface="Lucida Sans Unicode"/>
              </a:rPr>
              <a:t>Redstring</a:t>
            </a:r>
            <a:endParaRPr sz="1000">
              <a:latin typeface="Lucida Sans Unicode"/>
              <a:cs typeface="Lucida Sans Unicode"/>
            </a:endParaRPr>
          </a:p>
          <a:p>
            <a:pPr marL="12700" marR="272415">
              <a:lnSpc>
                <a:spcPct val="114999"/>
              </a:lnSpc>
            </a:pPr>
            <a:r>
              <a:rPr dirty="0" sz="1000">
                <a:latin typeface="Lucida Sans Unicode"/>
                <a:cs typeface="Lucida Sans Unicode"/>
              </a:rPr>
              <a:t>Roman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60">
                <a:latin typeface="Lucida Sans Unicode"/>
                <a:cs typeface="Lucida Sans Unicode"/>
              </a:rPr>
              <a:t>A</a:t>
            </a:r>
            <a:r>
              <a:rPr dirty="0" sz="1000" spc="-45">
                <a:latin typeface="Lucida Sans Unicode"/>
                <a:cs typeface="Lucida Sans Unicode"/>
              </a:rPr>
              <a:t>r</a:t>
            </a:r>
            <a:r>
              <a:rPr dirty="0" sz="1000" spc="-5">
                <a:latin typeface="Lucida Sans Unicode"/>
                <a:cs typeface="Lucida Sans Unicode"/>
              </a:rPr>
              <a:t>qui</a:t>
            </a:r>
            <a:r>
              <a:rPr dirty="0" sz="1000" spc="-20">
                <a:latin typeface="Lucida Sans Unicode"/>
                <a:cs typeface="Lucida Sans Unicode"/>
              </a:rPr>
              <a:t>t</a:t>
            </a:r>
            <a:r>
              <a:rPr dirty="0" sz="1000" spc="100">
                <a:latin typeface="Lucida Sans Unicode"/>
                <a:cs typeface="Lucida Sans Unicode"/>
              </a:rPr>
              <a:t>e</a:t>
            </a:r>
            <a:r>
              <a:rPr dirty="0" sz="1000" spc="80">
                <a:latin typeface="Lucida Sans Unicode"/>
                <a:cs typeface="Lucida Sans Unicode"/>
              </a:rPr>
              <a:t>c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25">
                <a:latin typeface="Lucida Sans Unicode"/>
                <a:cs typeface="Lucida Sans Unicode"/>
              </a:rPr>
              <a:t>o  </a:t>
            </a:r>
            <a:r>
              <a:rPr dirty="0" sz="1000" spc="20">
                <a:latin typeface="Lucida Sans Unicode"/>
                <a:cs typeface="Lucida Sans Unicode"/>
              </a:rPr>
              <a:t>Sensitive </a:t>
            </a:r>
            <a:r>
              <a:rPr dirty="0" sz="1000" spc="-50">
                <a:latin typeface="Lucida Sans Unicode"/>
                <a:cs typeface="Lucida Sans Unicode"/>
              </a:rPr>
              <a:t>CBD </a:t>
            </a:r>
            <a:r>
              <a:rPr dirty="0" sz="1000" spc="-45">
                <a:latin typeface="Lucida Sans Unicode"/>
                <a:cs typeface="Lucida Sans Unicode"/>
              </a:rPr>
              <a:t> </a:t>
            </a:r>
            <a:r>
              <a:rPr dirty="0" sz="1000" spc="10">
                <a:latin typeface="Lucida Sans Unicode"/>
                <a:cs typeface="Lucida Sans Unicode"/>
              </a:rPr>
              <a:t>Si</a:t>
            </a:r>
            <a:r>
              <a:rPr dirty="0" sz="1000" spc="5">
                <a:latin typeface="Lucida Sans Unicode"/>
                <a:cs typeface="Lucida Sans Unicode"/>
              </a:rPr>
              <a:t>s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25">
                <a:latin typeface="Lucida Sans Unicode"/>
                <a:cs typeface="Lucida Sans Unicode"/>
              </a:rPr>
              <a:t>e</a:t>
            </a:r>
            <a:r>
              <a:rPr dirty="0" sz="1000" spc="15">
                <a:latin typeface="Lucida Sans Unicode"/>
                <a:cs typeface="Lucida Sans Unicode"/>
              </a:rPr>
              <a:t>l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5">
                <a:latin typeface="Lucida Sans Unicode"/>
                <a:cs typeface="Lucida Sans Unicode"/>
              </a:rPr>
              <a:t>Co</a:t>
            </a:r>
            <a:r>
              <a:rPr dirty="0" sz="1000" spc="-15">
                <a:latin typeface="Lucida Sans Unicode"/>
                <a:cs typeface="Lucida Sans Unicode"/>
              </a:rPr>
              <a:t>n</a:t>
            </a:r>
            <a:r>
              <a:rPr dirty="0" sz="1000" spc="20">
                <a:latin typeface="Lucida Sans Unicode"/>
                <a:cs typeface="Lucida Sans Unicode"/>
              </a:rPr>
              <a:t>t</a:t>
            </a:r>
            <a:r>
              <a:rPr dirty="0" sz="1000" spc="20">
                <a:latin typeface="Lucida Sans Unicode"/>
                <a:cs typeface="Lucida Sans Unicode"/>
              </a:rPr>
              <a:t>r</a:t>
            </a:r>
            <a:r>
              <a:rPr dirty="0" sz="1000" spc="-5">
                <a:latin typeface="Lucida Sans Unicode"/>
                <a:cs typeface="Lucida Sans Unicode"/>
              </a:rPr>
              <a:t>ol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5">
                <a:latin typeface="Lucida Sans Unicode"/>
                <a:cs typeface="Lucida Sans Unicode"/>
              </a:rPr>
              <a:t>SL  </a:t>
            </a:r>
            <a:r>
              <a:rPr dirty="0" sz="1000" spc="10">
                <a:latin typeface="Lucida Sans Unicode"/>
                <a:cs typeface="Lucida Sans Unicode"/>
              </a:rPr>
              <a:t>Siteground</a:t>
            </a:r>
            <a:endParaRPr sz="1000">
              <a:latin typeface="Lucida Sans Unicode"/>
              <a:cs typeface="Lucida Sans Unicode"/>
            </a:endParaRPr>
          </a:p>
          <a:p>
            <a:pPr marL="12700" marR="416559">
              <a:lnSpc>
                <a:spcPct val="114999"/>
              </a:lnSpc>
            </a:pPr>
            <a:r>
              <a:rPr dirty="0" sz="1000" spc="15">
                <a:latin typeface="Lucida Sans Unicode"/>
                <a:cs typeface="Lucida Sans Unicode"/>
              </a:rPr>
              <a:t>Smar</a:t>
            </a:r>
            <a:r>
              <a:rPr dirty="0" sz="1000" spc="15">
                <a:latin typeface="Lucida Sans Unicode"/>
                <a:cs typeface="Lucida Sans Unicode"/>
              </a:rPr>
              <a:t>t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60">
                <a:latin typeface="Lucida Sans Unicode"/>
                <a:cs typeface="Lucida Sans Unicode"/>
              </a:rPr>
              <a:t>S</a:t>
            </a:r>
            <a:r>
              <a:rPr dirty="0" sz="1000" spc="25">
                <a:latin typeface="Lucida Sans Unicode"/>
                <a:cs typeface="Lucida Sans Unicode"/>
              </a:rPr>
              <a:t>t</a:t>
            </a:r>
            <a:r>
              <a:rPr dirty="0" sz="1000" spc="25">
                <a:latin typeface="Lucida Sans Unicode"/>
                <a:cs typeface="Lucida Sans Unicode"/>
              </a:rPr>
              <a:t>oo</a:t>
            </a:r>
            <a:r>
              <a:rPr dirty="0" sz="1000" spc="5">
                <a:latin typeface="Lucida Sans Unicode"/>
                <a:cs typeface="Lucida Sans Unicode"/>
              </a:rPr>
              <a:t>r</a:t>
            </a:r>
            <a:r>
              <a:rPr dirty="0" sz="1000" spc="15">
                <a:latin typeface="Lucida Sans Unicode"/>
                <a:cs typeface="Lucida Sans Unicode"/>
              </a:rPr>
              <a:t>a</a:t>
            </a:r>
            <a:r>
              <a:rPr dirty="0" sz="1000" spc="-5">
                <a:latin typeface="Lucida Sans Unicode"/>
                <a:cs typeface="Lucida Sans Unicode"/>
              </a:rPr>
              <a:t>g</a:t>
            </a:r>
            <a:r>
              <a:rPr dirty="0" sz="1000" spc="60">
                <a:latin typeface="Lucida Sans Unicode"/>
                <a:cs typeface="Lucida Sans Unicode"/>
              </a:rPr>
              <a:t>e  </a:t>
            </a:r>
            <a:r>
              <a:rPr dirty="0" sz="1000" spc="10">
                <a:latin typeface="Lucida Sans Unicode"/>
                <a:cs typeface="Lucida Sans Unicode"/>
              </a:rPr>
              <a:t>Studio </a:t>
            </a:r>
            <a:r>
              <a:rPr dirty="0" sz="1000" spc="-80">
                <a:latin typeface="Lucida Sans Unicode"/>
                <a:cs typeface="Lucida Sans Unicode"/>
              </a:rPr>
              <a:t>RAO </a:t>
            </a:r>
            <a:r>
              <a:rPr dirty="0" sz="1000" spc="-75">
                <a:latin typeface="Lucida Sans Unicode"/>
                <a:cs typeface="Lucida Sans Unicode"/>
              </a:rPr>
              <a:t> </a:t>
            </a:r>
            <a:r>
              <a:rPr dirty="0" sz="1000" spc="10">
                <a:latin typeface="Lucida Sans Unicode"/>
                <a:cs typeface="Lucida Sans Unicode"/>
              </a:rPr>
              <a:t>Telefónica </a:t>
            </a:r>
            <a:r>
              <a:rPr dirty="0" sz="1000" spc="15"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22222"/>
                </a:solidFill>
                <a:latin typeface="Lucida Sans Unicode"/>
                <a:cs typeface="Lucida Sans Unicode"/>
              </a:rPr>
              <a:t>Tasias</a:t>
            </a:r>
            <a:endParaRPr sz="1000">
              <a:latin typeface="Lucida Sans Unicode"/>
              <a:cs typeface="Lucida Sans Unicode"/>
            </a:endParaRPr>
          </a:p>
          <a:p>
            <a:pPr marL="12700" marR="408940">
              <a:lnSpc>
                <a:spcPct val="114999"/>
              </a:lnSpc>
            </a:pPr>
            <a:r>
              <a:rPr dirty="0" sz="1000" spc="-170">
                <a:latin typeface="Lucida Sans Unicode"/>
                <a:cs typeface="Lucida Sans Unicode"/>
              </a:rPr>
              <a:t>T</a:t>
            </a:r>
            <a:r>
              <a:rPr dirty="0" sz="1000" spc="5">
                <a:latin typeface="Lucida Sans Unicode"/>
                <a:cs typeface="Lucida Sans Unicode"/>
              </a:rPr>
              <a:t>ekn</a:t>
            </a:r>
            <a:r>
              <a:rPr dirty="0" sz="1000" spc="10">
                <a:latin typeface="Lucida Sans Unicode"/>
                <a:cs typeface="Lucida Sans Unicode"/>
              </a:rPr>
              <a:t>o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20">
                <a:latin typeface="Lucida Sans Unicode"/>
                <a:cs typeface="Lucida Sans Unicode"/>
              </a:rPr>
              <a:t>Plan</a:t>
            </a:r>
            <a:r>
              <a:rPr dirty="0" sz="1000" spc="10">
                <a:latin typeface="Lucida Sans Unicode"/>
                <a:cs typeface="Lucida Sans Unicode"/>
              </a:rPr>
              <a:t>e</a:t>
            </a:r>
            <a:r>
              <a:rPr dirty="0" sz="1000" spc="65">
                <a:latin typeface="Lucida Sans Unicode"/>
                <a:cs typeface="Lucida Sans Unicode"/>
              </a:rPr>
              <a:t>t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5">
                <a:latin typeface="Lucida Sans Unicode"/>
                <a:cs typeface="Lucida Sans Unicode"/>
              </a:rPr>
              <a:t>S</a:t>
            </a:r>
            <a:r>
              <a:rPr dirty="0" sz="1000" spc="-70">
                <a:latin typeface="Lucida Sans Unicode"/>
                <a:cs typeface="Lucida Sans Unicode"/>
              </a:rPr>
              <a:t>.</a:t>
            </a:r>
            <a:r>
              <a:rPr dirty="0" sz="1000" spc="-35">
                <a:latin typeface="Lucida Sans Unicode"/>
                <a:cs typeface="Lucida Sans Unicode"/>
              </a:rPr>
              <a:t>L  </a:t>
            </a:r>
            <a:r>
              <a:rPr dirty="0" sz="1000" spc="-150">
                <a:latin typeface="Lucida Sans Unicode"/>
                <a:cs typeface="Lucida Sans Unicode"/>
              </a:rPr>
              <a:t>T</a:t>
            </a:r>
            <a:r>
              <a:rPr dirty="0" sz="1000" spc="-15">
                <a:latin typeface="Lucida Sans Unicode"/>
                <a:cs typeface="Lucida Sans Unicode"/>
              </a:rPr>
              <a:t>r3</a:t>
            </a:r>
            <a:r>
              <a:rPr dirty="0" sz="1000" spc="-10">
                <a:latin typeface="Lucida Sans Unicode"/>
                <a:cs typeface="Lucida Sans Unicode"/>
              </a:rPr>
              <a:t>s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20">
                <a:latin typeface="Lucida Sans Unicode"/>
                <a:cs typeface="Lucida Sans Unicode"/>
              </a:rPr>
              <a:t>Local</a:t>
            </a:r>
            <a:endParaRPr sz="1000">
              <a:latin typeface="Lucida Sans Unicode"/>
              <a:cs typeface="Lucida Sans Unicode"/>
            </a:endParaRPr>
          </a:p>
          <a:p>
            <a:pPr marL="12700" marR="5080">
              <a:lnSpc>
                <a:spcPct val="114999"/>
              </a:lnSpc>
            </a:pPr>
            <a:r>
              <a:rPr dirty="0" sz="1000" spc="-35">
                <a:latin typeface="Lucida Sans Unicode"/>
                <a:cs typeface="Lucida Sans Unicode"/>
              </a:rPr>
              <a:t>Uni-Ca</a:t>
            </a:r>
            <a:r>
              <a:rPr dirty="0" sz="1000" spc="-30">
                <a:latin typeface="Lucida Sans Unicode"/>
                <a:cs typeface="Lucida Sans Unicode"/>
              </a:rPr>
              <a:t>r</a:t>
            </a:r>
            <a:r>
              <a:rPr dirty="0" sz="1000" spc="85">
                <a:latin typeface="Lucida Sans Unicode"/>
                <a:cs typeface="Lucida Sans Unicode"/>
              </a:rPr>
              <a:t>e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10">
                <a:latin typeface="Lucida Sans Unicode"/>
                <a:cs typeface="Lucida Sans Unicode"/>
              </a:rPr>
              <a:t>Shop  </a:t>
            </a:r>
            <a:r>
              <a:rPr dirty="0" sz="1000" spc="-100">
                <a:latin typeface="Lucida Sans Unicode"/>
                <a:cs typeface="Lucida Sans Unicode"/>
              </a:rPr>
              <a:t>V</a:t>
            </a:r>
            <a:r>
              <a:rPr dirty="0" sz="1000" spc="45">
                <a:latin typeface="Lucida Sans Unicode"/>
                <a:cs typeface="Lucida Sans Unicode"/>
              </a:rPr>
              <a:t>enee</a:t>
            </a:r>
            <a:r>
              <a:rPr dirty="0" sz="1000" spc="25">
                <a:latin typeface="Lucida Sans Unicode"/>
                <a:cs typeface="Lucida Sans Unicode"/>
              </a:rPr>
              <a:t>r</a:t>
            </a:r>
            <a:r>
              <a:rPr dirty="0" sz="1000" spc="50">
                <a:latin typeface="Lucida Sans Unicode"/>
                <a:cs typeface="Lucida Sans Unicode"/>
              </a:rPr>
              <a:t>s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5">
                <a:latin typeface="Lucida Sans Unicode"/>
                <a:cs typeface="Lucida Sans Unicode"/>
              </a:rPr>
              <a:t>Clinic</a:t>
            </a:r>
            <a:r>
              <a:rPr dirty="0" sz="1000">
                <a:latin typeface="Lucida Sans Unicode"/>
                <a:cs typeface="Lucida Sans Unicode"/>
              </a:rPr>
              <a:t>a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5">
                <a:latin typeface="Lucida Sans Unicode"/>
                <a:cs typeface="Lucida Sans Unicode"/>
              </a:rPr>
              <a:t>De</a:t>
            </a:r>
            <a:r>
              <a:rPr dirty="0" sz="1000" spc="-30">
                <a:latin typeface="Lucida Sans Unicode"/>
                <a:cs typeface="Lucida Sans Unicode"/>
              </a:rPr>
              <a:t>n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5">
                <a:latin typeface="Lucida Sans Unicode"/>
                <a:cs typeface="Lucida Sans Unicode"/>
              </a:rPr>
              <a:t>al  </a:t>
            </a:r>
            <a:r>
              <a:rPr dirty="0" sz="1000">
                <a:latin typeface="Lucida Sans Unicode"/>
                <a:cs typeface="Lucida Sans Unicode"/>
              </a:rPr>
              <a:t>Vertellis</a:t>
            </a:r>
            <a:endParaRPr sz="1000">
              <a:latin typeface="Lucida Sans Unicode"/>
              <a:cs typeface="Lucida Sans Unicode"/>
            </a:endParaRPr>
          </a:p>
          <a:p>
            <a:pPr marL="12700" marR="324485">
              <a:lnSpc>
                <a:spcPct val="114999"/>
              </a:lnSpc>
            </a:pPr>
            <a:r>
              <a:rPr dirty="0" sz="1000" spc="-25">
                <a:latin typeface="Lucida Sans Unicode"/>
                <a:cs typeface="Lucida Sans Unicode"/>
              </a:rPr>
              <a:t>Vigila</a:t>
            </a:r>
            <a:r>
              <a:rPr dirty="0" sz="1000" spc="-45">
                <a:latin typeface="Lucida Sans Unicode"/>
                <a:cs typeface="Lucida Sans Unicode"/>
              </a:rPr>
              <a:t>n</a:t>
            </a:r>
            <a:r>
              <a:rPr dirty="0" sz="1000" spc="65">
                <a:latin typeface="Lucida Sans Unicode"/>
                <a:cs typeface="Lucida Sans Unicode"/>
              </a:rPr>
              <a:t>t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5">
                <a:latin typeface="Lucida Sans Unicode"/>
                <a:cs typeface="Lucida Sans Unicode"/>
              </a:rPr>
              <a:t>Solutions  </a:t>
            </a:r>
            <a:r>
              <a:rPr dirty="0" sz="1000" spc="-5">
                <a:latin typeface="Lucida Sans Unicode"/>
                <a:cs typeface="Lucida Sans Unicode"/>
              </a:rPr>
              <a:t>Wefox</a:t>
            </a:r>
            <a:endParaRPr sz="1000">
              <a:latin typeface="Lucida Sans Unicode"/>
              <a:cs typeface="Lucida Sans Unicode"/>
            </a:endParaRPr>
          </a:p>
          <a:p>
            <a:pPr marL="12700" marR="299720">
              <a:lnSpc>
                <a:spcPct val="114999"/>
              </a:lnSpc>
            </a:pPr>
            <a:r>
              <a:rPr dirty="0" sz="1000" spc="-10">
                <a:latin typeface="Lucida Sans Unicode"/>
                <a:cs typeface="Lucida Sans Unicode"/>
              </a:rPr>
              <a:t>Wilhelmina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5">
                <a:latin typeface="Lucida Sans Unicode"/>
                <a:cs typeface="Lucida Sans Unicode"/>
              </a:rPr>
              <a:t>Ga</a:t>
            </a:r>
            <a:r>
              <a:rPr dirty="0" sz="1000" spc="-10">
                <a:latin typeface="Lucida Sans Unicode"/>
                <a:cs typeface="Lucida Sans Unicode"/>
              </a:rPr>
              <a:t>r</a:t>
            </a:r>
            <a:r>
              <a:rPr dirty="0" sz="1000" spc="35">
                <a:latin typeface="Lucida Sans Unicode"/>
                <a:cs typeface="Lucida Sans Unicode"/>
              </a:rPr>
              <a:t>cia  </a:t>
            </a:r>
            <a:r>
              <a:rPr dirty="0" sz="1000" spc="-35">
                <a:latin typeface="Lucida Sans Unicode"/>
                <a:cs typeface="Lucida Sans Unicode"/>
              </a:rPr>
              <a:t>W</a:t>
            </a:r>
            <a:r>
              <a:rPr dirty="0" sz="1000" spc="-15">
                <a:latin typeface="Lucida Sans Unicode"/>
                <a:cs typeface="Lucida Sans Unicode"/>
              </a:rPr>
              <a:t>ok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15">
                <a:latin typeface="Lucida Sans Unicode"/>
                <a:cs typeface="Lucida Sans Unicode"/>
              </a:rPr>
              <a:t>and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40">
                <a:latin typeface="Lucida Sans Unicode"/>
                <a:cs typeface="Lucida Sans Unicode"/>
              </a:rPr>
              <a:t>Bao</a:t>
            </a:r>
            <a:endParaRPr sz="1000">
              <a:latin typeface="Lucida Sans Unicode"/>
              <a:cs typeface="Lucida Sans Unicode"/>
            </a:endParaRPr>
          </a:p>
          <a:p>
            <a:pPr marL="12700" marR="410845">
              <a:lnSpc>
                <a:spcPct val="114999"/>
              </a:lnSpc>
            </a:pPr>
            <a:r>
              <a:rPr dirty="0" sz="1000" spc="-130">
                <a:latin typeface="Lucida Sans Unicode"/>
                <a:cs typeface="Lucida Sans Unicode"/>
              </a:rPr>
              <a:t>Y</a:t>
            </a:r>
            <a:r>
              <a:rPr dirty="0" sz="1000" spc="10">
                <a:latin typeface="Lucida Sans Unicode"/>
                <a:cs typeface="Lucida Sans Unicode"/>
              </a:rPr>
              <a:t>ou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50">
                <a:latin typeface="Lucida Sans Unicode"/>
                <a:cs typeface="Lucida Sans Unicode"/>
              </a:rPr>
              <a:t>T</a:t>
            </a:r>
            <a:r>
              <a:rPr dirty="0" sz="1000" spc="-95">
                <a:latin typeface="Lucida Sans Unicode"/>
                <a:cs typeface="Lucida Sans Unicode"/>
              </a:rPr>
              <a:t>O</a:t>
            </a:r>
            <a:r>
              <a:rPr dirty="0" sz="1000" spc="-90">
                <a:latin typeface="Lucida Sans Unicode"/>
                <a:cs typeface="Lucida Sans Unicode"/>
              </a:rPr>
              <a:t>O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10">
                <a:latin typeface="Lucida Sans Unicode"/>
                <a:cs typeface="Lucida Sans Unicode"/>
              </a:rPr>
              <a:t>p</a:t>
            </a:r>
            <a:r>
              <a:rPr dirty="0" sz="1000" spc="-15">
                <a:latin typeface="Lucida Sans Unicode"/>
                <a:cs typeface="Lucida Sans Unicode"/>
              </a:rPr>
              <a:t>r</a:t>
            </a:r>
            <a:r>
              <a:rPr dirty="0" sz="1000" spc="45">
                <a:latin typeface="Lucida Sans Unicode"/>
                <a:cs typeface="Lucida Sans Unicode"/>
              </a:rPr>
              <a:t>oje</a:t>
            </a:r>
            <a:r>
              <a:rPr dirty="0" sz="1000" spc="35">
                <a:latin typeface="Lucida Sans Unicode"/>
                <a:cs typeface="Lucida Sans Unicode"/>
              </a:rPr>
              <a:t>c</a:t>
            </a:r>
            <a:r>
              <a:rPr dirty="0" sz="1000" spc="55">
                <a:latin typeface="Lucida Sans Unicode"/>
                <a:cs typeface="Lucida Sans Unicode"/>
              </a:rPr>
              <a:t>t  </a:t>
            </a:r>
            <a:r>
              <a:rPr dirty="0" sz="1000" spc="-80">
                <a:latin typeface="Lucida Sans Unicode"/>
                <a:cs typeface="Lucida Sans Unicode"/>
              </a:rPr>
              <a:t>Z</a:t>
            </a:r>
            <a:r>
              <a:rPr dirty="0" sz="1000" spc="10">
                <a:latin typeface="Lucida Sans Unicode"/>
                <a:cs typeface="Lucida Sans Unicode"/>
              </a:rPr>
              <a:t>or</a:t>
            </a:r>
            <a:r>
              <a:rPr dirty="0" sz="1000" spc="-5">
                <a:latin typeface="Lucida Sans Unicode"/>
                <a:cs typeface="Lucida Sans Unicode"/>
              </a:rPr>
              <a:t>r</a:t>
            </a:r>
            <a:r>
              <a:rPr dirty="0" sz="1000" spc="40">
                <a:latin typeface="Lucida Sans Unicode"/>
                <a:cs typeface="Lucida Sans Unicode"/>
              </a:rPr>
              <a:t>o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30">
                <a:latin typeface="Lucida Sans Unicode"/>
                <a:cs typeface="Lucida Sans Unicode"/>
              </a:rPr>
              <a:t>H</a:t>
            </a:r>
            <a:r>
              <a:rPr dirty="0" sz="1000" spc="-35">
                <a:latin typeface="Lucida Sans Unicode"/>
                <a:cs typeface="Lucida Sans Unicode"/>
              </a:rPr>
              <a:t>a</a:t>
            </a:r>
            <a:r>
              <a:rPr dirty="0" sz="1000" spc="45">
                <a:latin typeface="Lucida Sans Unicode"/>
                <a:cs typeface="Lucida Sans Unicode"/>
              </a:rPr>
              <a:t>t</a:t>
            </a:r>
            <a:r>
              <a:rPr dirty="0" sz="1000" spc="50">
                <a:latin typeface="Lucida Sans Unicode"/>
                <a:cs typeface="Lucida Sans Unicode"/>
              </a:rPr>
              <a:t>s</a:t>
            </a:r>
            <a:endParaRPr sz="10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z="1000" spc="-80">
                <a:latin typeface="Lucida Sans Unicode"/>
                <a:cs typeface="Lucida Sans Unicode"/>
              </a:rPr>
              <a:t>Z</a:t>
            </a:r>
            <a:r>
              <a:rPr dirty="0" sz="1000" spc="30">
                <a:latin typeface="Lucida Sans Unicode"/>
                <a:cs typeface="Lucida Sans Unicode"/>
              </a:rPr>
              <a:t>ona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20">
                <a:latin typeface="Lucida Sans Unicode"/>
                <a:cs typeface="Lucida Sans Unicode"/>
              </a:rPr>
              <a:t>F</a:t>
            </a:r>
            <a:r>
              <a:rPr dirty="0" sz="1000" spc="-70">
                <a:latin typeface="Lucida Sans Unicode"/>
                <a:cs typeface="Lucida Sans Unicode"/>
              </a:rPr>
              <a:t> </a:t>
            </a:r>
            <a:r>
              <a:rPr dirty="0" sz="1000" spc="-20">
                <a:latin typeface="Lucida Sans Unicode"/>
                <a:cs typeface="Lucida Sans Unicode"/>
              </a:rPr>
              <a:t>Au</a:t>
            </a:r>
            <a:r>
              <a:rPr dirty="0" sz="1000" spc="-30">
                <a:latin typeface="Lucida Sans Unicode"/>
                <a:cs typeface="Lucida Sans Unicode"/>
              </a:rPr>
              <a:t>t</a:t>
            </a:r>
            <a:r>
              <a:rPr dirty="0" sz="1000" spc="45">
                <a:latin typeface="Lucida Sans Unicode"/>
                <a:cs typeface="Lucida Sans Unicode"/>
              </a:rPr>
              <a:t>oescuela</a:t>
            </a:r>
            <a:endParaRPr sz="1000">
              <a:latin typeface="Lucida Sans Unicode"/>
              <a:cs typeface="Lucida Sans Unicode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7469566" y="232387"/>
            <a:ext cx="1621155" cy="1287780"/>
            <a:chOff x="7469566" y="232387"/>
            <a:chExt cx="1621155" cy="1287780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22772" y="637750"/>
              <a:ext cx="883308" cy="88179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469566" y="232387"/>
              <a:ext cx="1620880" cy="114515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98511" y="4746250"/>
            <a:ext cx="840974" cy="1387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5025" y="1364112"/>
            <a:ext cx="6340475" cy="2075180"/>
          </a:xfrm>
          <a:prstGeom prst="rect"/>
        </p:spPr>
        <p:txBody>
          <a:bodyPr wrap="square" lIns="0" tIns="11430" rIns="0" bIns="0" rtlCol="0" vert="horz">
            <a:spAutoFit/>
          </a:bodyPr>
          <a:lstStyle/>
          <a:p>
            <a:pPr marL="12700" marR="5080">
              <a:lnSpc>
                <a:spcPct val="100400"/>
              </a:lnSpc>
              <a:spcBef>
                <a:spcPts val="90"/>
              </a:spcBef>
            </a:pPr>
            <a:r>
              <a:rPr dirty="0" spc="195" i="0">
                <a:latin typeface="Lucida Sans Unicode"/>
                <a:cs typeface="Lucida Sans Unicode"/>
              </a:rPr>
              <a:t>¿Ǫué</a:t>
            </a:r>
            <a:r>
              <a:rPr dirty="0" spc="-530" i="0">
                <a:latin typeface="Lucida Sans Unicode"/>
                <a:cs typeface="Lucida Sans Unicode"/>
              </a:rPr>
              <a:t> </a:t>
            </a:r>
            <a:r>
              <a:rPr dirty="0" spc="175" i="0">
                <a:latin typeface="Lucida Sans Unicode"/>
                <a:cs typeface="Lucida Sans Unicode"/>
              </a:rPr>
              <a:t>podemos </a:t>
            </a:r>
            <a:r>
              <a:rPr dirty="0" spc="-2105" i="0">
                <a:latin typeface="Lucida Sans Unicode"/>
                <a:cs typeface="Lucida Sans Unicode"/>
              </a:rPr>
              <a:t> </a:t>
            </a:r>
            <a:r>
              <a:rPr dirty="0" spc="345" i="0">
                <a:latin typeface="Lucida Sans Unicode"/>
                <a:cs typeface="Lucida Sans Unicode"/>
              </a:rPr>
              <a:t>hacer</a:t>
            </a:r>
            <a:r>
              <a:rPr dirty="0" spc="-265" i="0">
                <a:latin typeface="Lucida Sans Unicode"/>
                <a:cs typeface="Lucida Sans Unicode"/>
              </a:rPr>
              <a:t> </a:t>
            </a:r>
            <a:r>
              <a:rPr dirty="0" spc="-415" b="1">
                <a:latin typeface="Trebuchet MS"/>
                <a:cs typeface="Trebuchet MS"/>
              </a:rPr>
              <a:t>juntos</a:t>
            </a:r>
            <a:r>
              <a:rPr dirty="0" spc="-415" i="0">
                <a:latin typeface="Lucida Sans Unicode"/>
                <a:cs typeface="Lucida Sans Unicode"/>
              </a:rPr>
              <a:t>?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02300" y="2402225"/>
            <a:ext cx="1855674" cy="185567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5200" y="694665"/>
            <a:ext cx="2167255" cy="29400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50" spc="85" b="1" i="0">
                <a:solidFill>
                  <a:srgbClr val="2C2C2C"/>
                </a:solidFill>
                <a:latin typeface="Arial"/>
                <a:cs typeface="Arial"/>
              </a:rPr>
              <a:t>Nuestros</a:t>
            </a:r>
            <a:r>
              <a:rPr dirty="0" sz="1750" spc="-80" b="1" i="0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1750" spc="50" b="1" i="0">
                <a:solidFill>
                  <a:srgbClr val="2C2C2C"/>
                </a:solidFill>
                <a:latin typeface="Arial"/>
                <a:cs typeface="Arial"/>
              </a:rPr>
              <a:t>servicios</a:t>
            </a:r>
            <a:endParaRPr sz="175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664249" y="737322"/>
            <a:ext cx="2951480" cy="7264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dirty="0" sz="800" spc="10">
                <a:solidFill>
                  <a:srgbClr val="2C2C2C"/>
                </a:solidFill>
                <a:latin typeface="Lucida Sans Unicode"/>
                <a:cs typeface="Lucida Sans Unicode"/>
              </a:rPr>
              <a:t>Son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10">
                <a:solidFill>
                  <a:srgbClr val="2C2C2C"/>
                </a:solidFill>
                <a:latin typeface="Lucida Sans Unicode"/>
                <a:cs typeface="Lucida Sans Unicode"/>
              </a:rPr>
              <a:t>muchos</a:t>
            </a:r>
            <a:r>
              <a:rPr dirty="0" sz="800" spc="-5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5">
                <a:solidFill>
                  <a:srgbClr val="2C2C2C"/>
                </a:solidFill>
                <a:latin typeface="Lucida Sans Unicode"/>
                <a:cs typeface="Lucida Sans Unicode"/>
              </a:rPr>
              <a:t>los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30">
                <a:solidFill>
                  <a:srgbClr val="2C2C2C"/>
                </a:solidFill>
                <a:latin typeface="Lucida Sans Unicode"/>
                <a:cs typeface="Lucida Sans Unicode"/>
              </a:rPr>
              <a:t>factores</a:t>
            </a:r>
            <a:r>
              <a:rPr dirty="0" sz="800" spc="-5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10">
                <a:solidFill>
                  <a:srgbClr val="2C2C2C"/>
                </a:solidFill>
                <a:latin typeface="Lucida Sans Unicode"/>
                <a:cs typeface="Lucida Sans Unicode"/>
              </a:rPr>
              <a:t>que</a:t>
            </a:r>
            <a:r>
              <a:rPr dirty="0" sz="800" spc="-5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5">
                <a:solidFill>
                  <a:srgbClr val="2C2C2C"/>
                </a:solidFill>
                <a:latin typeface="Lucida Sans Unicode"/>
                <a:cs typeface="Lucida Sans Unicode"/>
              </a:rPr>
              <a:t>intervienen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en</a:t>
            </a:r>
            <a:r>
              <a:rPr dirty="0" sz="800" spc="-5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5">
                <a:solidFill>
                  <a:srgbClr val="2C2C2C"/>
                </a:solidFill>
                <a:latin typeface="Lucida Sans Unicode"/>
                <a:cs typeface="Lucida Sans Unicode"/>
              </a:rPr>
              <a:t>la</a:t>
            </a:r>
            <a:r>
              <a:rPr dirty="0" sz="800" spc="-5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30">
                <a:solidFill>
                  <a:srgbClr val="2C2C2C"/>
                </a:solidFill>
                <a:latin typeface="Lucida Sans Unicode"/>
                <a:cs typeface="Lucida Sans Unicode"/>
              </a:rPr>
              <a:t>creación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20">
                <a:solidFill>
                  <a:srgbClr val="2C2C2C"/>
                </a:solidFill>
                <a:latin typeface="Lucida Sans Unicode"/>
                <a:cs typeface="Lucida Sans Unicode"/>
              </a:rPr>
              <a:t>de </a:t>
            </a:r>
            <a:r>
              <a:rPr dirty="0" sz="800" spc="-23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2C2C2C"/>
                </a:solidFill>
                <a:latin typeface="Lucida Sans Unicode"/>
                <a:cs typeface="Lucida Sans Unicode"/>
              </a:rPr>
              <a:t>una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10">
                <a:solidFill>
                  <a:srgbClr val="2C2C2C"/>
                </a:solidFill>
                <a:latin typeface="Lucida Sans Unicode"/>
                <a:cs typeface="Lucida Sans Unicode"/>
              </a:rPr>
              <a:t>ma</a:t>
            </a:r>
            <a:r>
              <a:rPr dirty="0" sz="800" spc="-15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800" spc="65">
                <a:solidFill>
                  <a:srgbClr val="2C2C2C"/>
                </a:solidFill>
                <a:latin typeface="Lucida Sans Unicode"/>
                <a:cs typeface="Lucida Sans Unicode"/>
              </a:rPr>
              <a:t>ca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10">
                <a:solidFill>
                  <a:srgbClr val="2C2C2C"/>
                </a:solidFill>
                <a:latin typeface="Lucida Sans Unicode"/>
                <a:cs typeface="Lucida Sans Unicode"/>
              </a:rPr>
              <a:t>más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2C2C2C"/>
                </a:solidFill>
                <a:latin typeface="Lucida Sans Unicode"/>
                <a:cs typeface="Lucida Sans Unicode"/>
              </a:rPr>
              <a:t>allá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d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5">
                <a:solidFill>
                  <a:srgbClr val="2C2C2C"/>
                </a:solidFill>
                <a:latin typeface="Lucida Sans Unicode"/>
                <a:cs typeface="Lucida Sans Unicode"/>
              </a:rPr>
              <a:t>l</a:t>
            </a:r>
            <a:r>
              <a:rPr dirty="0" sz="800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40">
                <a:solidFill>
                  <a:srgbClr val="2C2C2C"/>
                </a:solidFill>
                <a:latin typeface="Lucida Sans Unicode"/>
                <a:cs typeface="Lucida Sans Unicode"/>
              </a:rPr>
              <a:t>c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800" spc="30">
                <a:solidFill>
                  <a:srgbClr val="2C2C2C"/>
                </a:solidFill>
                <a:latin typeface="Lucida Sans Unicode"/>
                <a:cs typeface="Lucida Sans Unicode"/>
              </a:rPr>
              <a:t>eación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d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20">
                <a:solidFill>
                  <a:srgbClr val="2C2C2C"/>
                </a:solidFill>
                <a:latin typeface="Lucida Sans Unicode"/>
                <a:cs typeface="Lucida Sans Unicode"/>
              </a:rPr>
              <a:t>un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15">
                <a:solidFill>
                  <a:srgbClr val="2C2C2C"/>
                </a:solidFill>
                <a:latin typeface="Lucida Sans Unicode"/>
                <a:cs typeface="Lucida Sans Unicode"/>
              </a:rPr>
              <a:t>lo</a:t>
            </a:r>
            <a:r>
              <a:rPr dirty="0" sz="800" spc="-30">
                <a:solidFill>
                  <a:srgbClr val="2C2C2C"/>
                </a:solidFill>
                <a:latin typeface="Lucida Sans Unicode"/>
                <a:cs typeface="Lucida Sans Unicode"/>
              </a:rPr>
              <a:t>g</a:t>
            </a:r>
            <a:r>
              <a:rPr dirty="0" sz="800" spc="15">
                <a:solidFill>
                  <a:srgbClr val="2C2C2C"/>
                </a:solidFill>
                <a:latin typeface="Lucida Sans Unicode"/>
                <a:cs typeface="Lucida Sans Unicode"/>
              </a:rPr>
              <a:t>o</a:t>
            </a:r>
            <a:r>
              <a:rPr dirty="0" sz="800" spc="-10">
                <a:solidFill>
                  <a:srgbClr val="2C2C2C"/>
                </a:solidFill>
                <a:latin typeface="Lucida Sans Unicode"/>
                <a:cs typeface="Lucida Sans Unicode"/>
              </a:rPr>
              <a:t>tipo.</a:t>
            </a:r>
            <a:endParaRPr sz="800">
              <a:latin typeface="Lucida Sans Unicode"/>
              <a:cs typeface="Lucida Sans Unicode"/>
            </a:endParaRPr>
          </a:p>
          <a:p>
            <a:pPr marL="12700" marR="34925">
              <a:lnSpc>
                <a:spcPct val="114999"/>
              </a:lnSpc>
            </a:pPr>
            <a:r>
              <a:rPr dirty="0" sz="800">
                <a:solidFill>
                  <a:srgbClr val="2C2C2C"/>
                </a:solidFill>
                <a:latin typeface="Lucida Sans Unicode"/>
                <a:cs typeface="Lucida Sans Unicode"/>
              </a:rPr>
              <a:t>Nue</a:t>
            </a:r>
            <a:r>
              <a:rPr dirty="0" sz="800" spc="-15">
                <a:solidFill>
                  <a:srgbClr val="2C2C2C"/>
                </a:solidFill>
                <a:latin typeface="Lucida Sans Unicode"/>
                <a:cs typeface="Lucida Sans Unicode"/>
              </a:rPr>
              <a:t>s</a:t>
            </a:r>
            <a:r>
              <a:rPr dirty="0" sz="800" spc="10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800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800" spc="30">
                <a:solidFill>
                  <a:srgbClr val="2C2C2C"/>
                </a:solidFill>
                <a:latin typeface="Lucida Sans Unicode"/>
                <a:cs typeface="Lucida Sans Unicode"/>
              </a:rPr>
              <a:t>o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10">
                <a:solidFill>
                  <a:srgbClr val="2C2C2C"/>
                </a:solidFill>
                <a:latin typeface="Lucida Sans Unicode"/>
                <a:cs typeface="Lucida Sans Unicode"/>
              </a:rPr>
              <a:t>obj</a:t>
            </a:r>
            <a:r>
              <a:rPr dirty="0" sz="800" spc="-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800">
                <a:solidFill>
                  <a:srgbClr val="2C2C2C"/>
                </a:solidFill>
                <a:latin typeface="Lucida Sans Unicode"/>
                <a:cs typeface="Lucida Sans Unicode"/>
              </a:rPr>
              <a:t>ti</a:t>
            </a:r>
            <a:r>
              <a:rPr dirty="0" sz="800" spc="-25">
                <a:solidFill>
                  <a:srgbClr val="2C2C2C"/>
                </a:solidFill>
                <a:latin typeface="Lucida Sans Unicode"/>
                <a:cs typeface="Lucida Sans Unicode"/>
              </a:rPr>
              <a:t>v</a:t>
            </a:r>
            <a:r>
              <a:rPr dirty="0" sz="800" spc="30">
                <a:solidFill>
                  <a:srgbClr val="2C2C2C"/>
                </a:solidFill>
                <a:latin typeface="Lucida Sans Unicode"/>
                <a:cs typeface="Lucida Sans Unicode"/>
              </a:rPr>
              <a:t>o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50">
                <a:solidFill>
                  <a:srgbClr val="2C2C2C"/>
                </a:solidFill>
                <a:latin typeface="Lucida Sans Unicode"/>
                <a:cs typeface="Lucida Sans Unicode"/>
              </a:rPr>
              <a:t>es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20">
                <a:solidFill>
                  <a:srgbClr val="2C2C2C"/>
                </a:solidFill>
                <a:latin typeface="Lucida Sans Unicode"/>
                <a:cs typeface="Lucida Sans Unicode"/>
              </a:rPr>
              <a:t>acompañar</a:t>
            </a:r>
            <a:r>
              <a:rPr dirty="0" sz="800" spc="-5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800" spc="6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10">
                <a:solidFill>
                  <a:srgbClr val="2C2C2C"/>
                </a:solidFill>
                <a:latin typeface="Lucida Sans Unicode"/>
                <a:cs typeface="Lucida Sans Unicode"/>
              </a:rPr>
              <a:t>y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20">
                <a:solidFill>
                  <a:srgbClr val="2C2C2C"/>
                </a:solidFill>
                <a:latin typeface="Lucida Sans Unicode"/>
                <a:cs typeface="Lucida Sans Unicode"/>
              </a:rPr>
              <a:t>buscar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5">
                <a:solidFill>
                  <a:srgbClr val="2C2C2C"/>
                </a:solidFill>
                <a:latin typeface="Lucida Sans Unicode"/>
                <a:cs typeface="Lucida Sans Unicode"/>
              </a:rPr>
              <a:t>l</a:t>
            </a:r>
            <a:r>
              <a:rPr dirty="0" sz="800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20">
                <a:solidFill>
                  <a:srgbClr val="2C2C2C"/>
                </a:solidFill>
                <a:latin typeface="Lucida Sans Unicode"/>
                <a:cs typeface="Lucida Sans Unicode"/>
              </a:rPr>
              <a:t>cohesión  </a:t>
            </a:r>
            <a:r>
              <a:rPr dirty="0" sz="800" spc="20">
                <a:solidFill>
                  <a:srgbClr val="2C2C2C"/>
                </a:solidFill>
                <a:latin typeface="Lucida Sans Unicode"/>
                <a:cs typeface="Lucida Sans Unicode"/>
              </a:rPr>
              <a:t>entre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20">
                <a:solidFill>
                  <a:srgbClr val="2C2C2C"/>
                </a:solidFill>
                <a:latin typeface="Lucida Sans Unicode"/>
                <a:cs typeface="Lucida Sans Unicode"/>
              </a:rPr>
              <a:t>todos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5">
                <a:solidFill>
                  <a:srgbClr val="2C2C2C"/>
                </a:solidFill>
                <a:latin typeface="Lucida Sans Unicode"/>
                <a:cs typeface="Lucida Sans Unicode"/>
              </a:rPr>
              <a:t>los</a:t>
            </a:r>
            <a:r>
              <a:rPr dirty="0" sz="800" spc="-5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20">
                <a:solidFill>
                  <a:srgbClr val="2C2C2C"/>
                </a:solidFill>
                <a:latin typeface="Lucida Sans Unicode"/>
                <a:cs typeface="Lucida Sans Unicode"/>
              </a:rPr>
              <a:t>elementos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10">
                <a:solidFill>
                  <a:srgbClr val="2C2C2C"/>
                </a:solidFill>
                <a:latin typeface="Lucida Sans Unicode"/>
                <a:cs typeface="Lucida Sans Unicode"/>
              </a:rPr>
              <a:t>que</a:t>
            </a:r>
            <a:r>
              <a:rPr dirty="0" sz="800" spc="-5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10">
                <a:solidFill>
                  <a:srgbClr val="2C2C2C"/>
                </a:solidFill>
                <a:latin typeface="Lucida Sans Unicode"/>
                <a:cs typeface="Lucida Sans Unicode"/>
              </a:rPr>
              <a:t>conforman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5">
                <a:solidFill>
                  <a:srgbClr val="2C2C2C"/>
                </a:solidFill>
                <a:latin typeface="Lucida Sans Unicode"/>
                <a:cs typeface="Lucida Sans Unicode"/>
              </a:rPr>
              <a:t>la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5">
                <a:solidFill>
                  <a:srgbClr val="2C2C2C"/>
                </a:solidFill>
                <a:latin typeface="Lucida Sans Unicode"/>
                <a:cs typeface="Lucida Sans Unicode"/>
              </a:rPr>
              <a:t>personalidad </a:t>
            </a:r>
            <a:r>
              <a:rPr dirty="0" sz="800" spc="-23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d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20">
                <a:solidFill>
                  <a:srgbClr val="2C2C2C"/>
                </a:solidFill>
                <a:latin typeface="Lucida Sans Unicode"/>
                <a:cs typeface="Lucida Sans Unicode"/>
              </a:rPr>
              <a:t>un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5">
                <a:solidFill>
                  <a:srgbClr val="2C2C2C"/>
                </a:solidFill>
                <a:latin typeface="Lucida Sans Unicode"/>
                <a:cs typeface="Lucida Sans Unicode"/>
              </a:rPr>
              <a:t>ne</a:t>
            </a:r>
            <a:r>
              <a:rPr dirty="0" sz="800" spc="-10">
                <a:solidFill>
                  <a:srgbClr val="2C2C2C"/>
                </a:solidFill>
                <a:latin typeface="Lucida Sans Unicode"/>
                <a:cs typeface="Lucida Sans Unicode"/>
              </a:rPr>
              <a:t>g</a:t>
            </a:r>
            <a:r>
              <a:rPr dirty="0" sz="800" spc="10">
                <a:solidFill>
                  <a:srgbClr val="2C2C2C"/>
                </a:solidFill>
                <a:latin typeface="Lucida Sans Unicode"/>
                <a:cs typeface="Lucida Sans Unicode"/>
              </a:rPr>
              <a:t>ocio.</a:t>
            </a:r>
            <a:endParaRPr sz="8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5200" y="1855372"/>
            <a:ext cx="743585" cy="1752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950" spc="-45" b="1">
                <a:solidFill>
                  <a:srgbClr val="2C2C2C"/>
                </a:solidFill>
                <a:latin typeface="Arial"/>
                <a:cs typeface="Arial"/>
              </a:rPr>
              <a:t>ESTR</a:t>
            </a:r>
            <a:r>
              <a:rPr dirty="0" sz="950" spc="-125" b="1">
                <a:solidFill>
                  <a:srgbClr val="2C2C2C"/>
                </a:solidFill>
                <a:latin typeface="Arial"/>
                <a:cs typeface="Arial"/>
              </a:rPr>
              <a:t>A</a:t>
            </a:r>
            <a:r>
              <a:rPr dirty="0" sz="950" spc="-40" b="1">
                <a:solidFill>
                  <a:srgbClr val="2C2C2C"/>
                </a:solidFill>
                <a:latin typeface="Arial"/>
                <a:cs typeface="Arial"/>
              </a:rPr>
              <a:t>T</a:t>
            </a:r>
            <a:r>
              <a:rPr dirty="0" sz="950" spc="-85" b="1">
                <a:solidFill>
                  <a:srgbClr val="2C2C2C"/>
                </a:solidFill>
                <a:latin typeface="Arial"/>
                <a:cs typeface="Arial"/>
              </a:rPr>
              <a:t>E</a:t>
            </a:r>
            <a:r>
              <a:rPr dirty="0" sz="950" spc="-25" b="1">
                <a:solidFill>
                  <a:srgbClr val="2C2C2C"/>
                </a:solidFill>
                <a:latin typeface="Arial"/>
                <a:cs typeface="Arial"/>
              </a:rPr>
              <a:t>G</a:t>
            </a:r>
            <a:r>
              <a:rPr dirty="0" sz="950" spc="-15" b="1">
                <a:solidFill>
                  <a:srgbClr val="2C2C2C"/>
                </a:solidFill>
                <a:latin typeface="Arial"/>
                <a:cs typeface="Arial"/>
              </a:rPr>
              <a:t>I</a:t>
            </a:r>
            <a:r>
              <a:rPr dirty="0" sz="950" spc="-35" b="1">
                <a:solidFill>
                  <a:srgbClr val="2C2C2C"/>
                </a:solidFill>
                <a:latin typeface="Arial"/>
                <a:cs typeface="Arial"/>
              </a:rPr>
              <a:t>A</a:t>
            </a:r>
            <a:endParaRPr sz="95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5200" y="2737596"/>
            <a:ext cx="1224280" cy="1701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50" spc="-70" b="1">
                <a:solidFill>
                  <a:srgbClr val="2C2C2C"/>
                </a:solidFill>
                <a:latin typeface="Arial"/>
                <a:cs typeface="Arial"/>
              </a:rPr>
              <a:t>BR</a:t>
            </a:r>
            <a:r>
              <a:rPr dirty="0" sz="950" spc="-75" b="1">
                <a:solidFill>
                  <a:srgbClr val="2C2C2C"/>
                </a:solidFill>
                <a:latin typeface="Arial"/>
                <a:cs typeface="Arial"/>
              </a:rPr>
              <a:t>A</a:t>
            </a:r>
            <a:r>
              <a:rPr dirty="0" sz="950" spc="-25" b="1">
                <a:solidFill>
                  <a:srgbClr val="2C2C2C"/>
                </a:solidFill>
                <a:latin typeface="Arial"/>
                <a:cs typeface="Arial"/>
              </a:rPr>
              <a:t>NDIN</a:t>
            </a:r>
            <a:r>
              <a:rPr dirty="0" sz="950" spc="-20" b="1">
                <a:solidFill>
                  <a:srgbClr val="2C2C2C"/>
                </a:solidFill>
                <a:latin typeface="Arial"/>
                <a:cs typeface="Arial"/>
              </a:rPr>
              <a:t>G</a:t>
            </a:r>
            <a:r>
              <a:rPr dirty="0" sz="950" spc="-30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950" spc="15" b="1">
                <a:solidFill>
                  <a:srgbClr val="2C2C2C"/>
                </a:solidFill>
                <a:latin typeface="Arial"/>
                <a:cs typeface="Arial"/>
              </a:rPr>
              <a:t>&amp;</a:t>
            </a:r>
            <a:r>
              <a:rPr dirty="0" sz="950" spc="-30" b="1">
                <a:solidFill>
                  <a:srgbClr val="2C2C2C"/>
                </a:solidFill>
                <a:latin typeface="Arial"/>
                <a:cs typeface="Arial"/>
              </a:rPr>
              <a:t> </a:t>
            </a:r>
            <a:r>
              <a:rPr dirty="0" sz="950" spc="-35" b="1">
                <a:solidFill>
                  <a:srgbClr val="2C2C2C"/>
                </a:solidFill>
                <a:latin typeface="Arial"/>
                <a:cs typeface="Arial"/>
              </a:rPr>
              <a:t>DISEÑO</a:t>
            </a:r>
            <a:endParaRPr sz="95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5187" y="3754497"/>
            <a:ext cx="477520" cy="1752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950" spc="-15" b="1">
                <a:solidFill>
                  <a:srgbClr val="2C2C2C"/>
                </a:solidFill>
                <a:latin typeface="Arial"/>
                <a:cs typeface="Arial"/>
              </a:rPr>
              <a:t>DIGI</a:t>
            </a:r>
            <a:r>
              <a:rPr dirty="0" sz="950" spc="-95" b="1">
                <a:solidFill>
                  <a:srgbClr val="2C2C2C"/>
                </a:solidFill>
                <a:latin typeface="Arial"/>
                <a:cs typeface="Arial"/>
              </a:rPr>
              <a:t>T</a:t>
            </a:r>
            <a:r>
              <a:rPr dirty="0" sz="950" spc="-40" b="1">
                <a:solidFill>
                  <a:srgbClr val="2C2C2C"/>
                </a:solidFill>
                <a:latin typeface="Arial"/>
                <a:cs typeface="Arial"/>
              </a:rPr>
              <a:t>A</a:t>
            </a:r>
            <a:r>
              <a:rPr dirty="0" sz="950" spc="-65" b="1">
                <a:solidFill>
                  <a:srgbClr val="2C2C2C"/>
                </a:solidFill>
                <a:latin typeface="Arial"/>
                <a:cs typeface="Arial"/>
              </a:rPr>
              <a:t>L</a:t>
            </a:r>
            <a:endParaRPr sz="95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850400" y="1795323"/>
            <a:ext cx="1217930" cy="574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dirty="0" sz="800" spc="10">
                <a:solidFill>
                  <a:srgbClr val="2C2C2C"/>
                </a:solidFill>
                <a:latin typeface="Lucida Sans Unicode"/>
                <a:cs typeface="Lucida Sans Unicode"/>
              </a:rPr>
              <a:t>Estrategia 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de </a:t>
            </a:r>
            <a:r>
              <a:rPr dirty="0" sz="800" spc="15">
                <a:solidFill>
                  <a:srgbClr val="2C2C2C"/>
                </a:solidFill>
                <a:latin typeface="Lucida Sans Unicode"/>
                <a:cs typeface="Lucida Sans Unicode"/>
              </a:rPr>
              <a:t>Marca </a:t>
            </a:r>
            <a:r>
              <a:rPr dirty="0" sz="800" spc="2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5">
                <a:solidFill>
                  <a:srgbClr val="2C2C2C"/>
                </a:solidFill>
                <a:latin typeface="Lucida Sans Unicode"/>
                <a:cs typeface="Lucida Sans Unicode"/>
              </a:rPr>
              <a:t>Posicionamiento </a:t>
            </a:r>
            <a:r>
              <a:rPr dirty="0" sz="800" spc="1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3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800" spc="20">
                <a:solidFill>
                  <a:srgbClr val="2C2C2C"/>
                </a:solidFill>
                <a:latin typeface="Lucida Sans Unicode"/>
                <a:cs typeface="Lucida Sans Unicode"/>
              </a:rPr>
              <a:t>s</a:t>
            </a:r>
            <a:r>
              <a:rPr dirty="0" sz="800" spc="10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800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800" spc="20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800" spc="10">
                <a:solidFill>
                  <a:srgbClr val="2C2C2C"/>
                </a:solidFill>
                <a:latin typeface="Lucida Sans Unicode"/>
                <a:cs typeface="Lucida Sans Unicode"/>
              </a:rPr>
              <a:t>egia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d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35">
                <a:solidFill>
                  <a:srgbClr val="2C2C2C"/>
                </a:solidFill>
                <a:latin typeface="Lucida Sans Unicode"/>
                <a:cs typeface="Lucida Sans Unicode"/>
              </a:rPr>
              <a:t>co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n</a:t>
            </a:r>
            <a:r>
              <a:rPr dirty="0" sz="800" spc="20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800" spc="5">
                <a:solidFill>
                  <a:srgbClr val="2C2C2C"/>
                </a:solidFill>
                <a:latin typeface="Lucida Sans Unicode"/>
                <a:cs typeface="Lucida Sans Unicode"/>
              </a:rPr>
              <a:t>enido</a:t>
            </a:r>
            <a:endParaRPr sz="800">
              <a:latin typeface="Lucida Sans Unicode"/>
              <a:cs typeface="Lucida Sans Unicod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8975" y="184695"/>
            <a:ext cx="46355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-15" b="1">
                <a:solidFill>
                  <a:srgbClr val="2C2C2C"/>
                </a:solidFill>
                <a:latin typeface="Arial"/>
                <a:cs typeface="Arial"/>
              </a:rPr>
              <a:t>SERVICIOS</a:t>
            </a:r>
            <a:endParaRPr sz="65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14000" y="1787322"/>
            <a:ext cx="8316595" cy="0"/>
          </a:xfrm>
          <a:custGeom>
            <a:avLst/>
            <a:gdLst/>
            <a:ahLst/>
            <a:cxnLst/>
            <a:rect l="l" t="t" r="r" b="b"/>
            <a:pathLst>
              <a:path w="8316595" h="0">
                <a:moveTo>
                  <a:pt x="0" y="0"/>
                </a:moveTo>
                <a:lnTo>
                  <a:pt x="8315999" y="0"/>
                </a:lnTo>
              </a:path>
            </a:pathLst>
          </a:custGeom>
          <a:ln w="9524">
            <a:solidFill>
              <a:srgbClr val="2C2C2C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0" name="object 10"/>
          <p:cNvGrpSpPr/>
          <p:nvPr/>
        </p:nvGrpSpPr>
        <p:grpSpPr>
          <a:xfrm>
            <a:off x="413250" y="230333"/>
            <a:ext cx="8316595" cy="1096645"/>
            <a:chOff x="413250" y="230333"/>
            <a:chExt cx="8316595" cy="1096645"/>
          </a:xfrm>
        </p:grpSpPr>
        <p:sp>
          <p:nvSpPr>
            <p:cNvPr id="11" name="object 11"/>
            <p:cNvSpPr/>
            <p:nvPr/>
          </p:nvSpPr>
          <p:spPr>
            <a:xfrm>
              <a:off x="413250" y="686649"/>
              <a:ext cx="8316595" cy="0"/>
            </a:xfrm>
            <a:custGeom>
              <a:avLst/>
              <a:gdLst/>
              <a:ahLst/>
              <a:cxnLst/>
              <a:rect l="l" t="t" r="r" b="b"/>
              <a:pathLst>
                <a:path w="8316595" h="0">
                  <a:moveTo>
                    <a:pt x="0" y="0"/>
                  </a:moveTo>
                  <a:lnTo>
                    <a:pt x="8315999" y="0"/>
                  </a:lnTo>
                </a:path>
              </a:pathLst>
            </a:custGeom>
            <a:ln w="9524">
              <a:solidFill>
                <a:srgbClr val="2C2C2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19362" y="230333"/>
              <a:ext cx="1096300" cy="1096280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4422075" y="1795323"/>
            <a:ext cx="120904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dirty="0" sz="800" spc="-30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800" spc="5">
                <a:solidFill>
                  <a:srgbClr val="2C2C2C"/>
                </a:solidFill>
                <a:latin typeface="Lucida Sans Unicode"/>
                <a:cs typeface="Lucida Sans Unicode"/>
              </a:rPr>
              <a:t>xperiencia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d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2C2C2C"/>
                </a:solidFill>
                <a:latin typeface="Lucida Sans Unicode"/>
                <a:cs typeface="Lucida Sans Unicode"/>
              </a:rPr>
              <a:t>usuario  </a:t>
            </a:r>
            <a:r>
              <a:rPr dirty="0" sz="800">
                <a:solidFill>
                  <a:srgbClr val="2C2C2C"/>
                </a:solidFill>
                <a:latin typeface="Lucida Sans Unicode"/>
                <a:cs typeface="Lucida Sans Unicode"/>
              </a:rPr>
              <a:t>Campaña</a:t>
            </a:r>
            <a:r>
              <a:rPr dirty="0" sz="800" spc="5">
                <a:solidFill>
                  <a:srgbClr val="2C2C2C"/>
                </a:solidFill>
                <a:latin typeface="Lucida Sans Unicode"/>
                <a:cs typeface="Lucida Sans Unicode"/>
              </a:rPr>
              <a:t>s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d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30">
                <a:solidFill>
                  <a:srgbClr val="2C2C2C"/>
                </a:solidFill>
                <a:latin typeface="Lucida Sans Unicode"/>
                <a:cs typeface="Lucida Sans Unicode"/>
              </a:rPr>
              <a:t>Mar</a:t>
            </a:r>
            <a:r>
              <a:rPr dirty="0" sz="800" spc="-50">
                <a:solidFill>
                  <a:srgbClr val="2C2C2C"/>
                </a:solidFill>
                <a:latin typeface="Lucida Sans Unicode"/>
                <a:cs typeface="Lucida Sans Unicode"/>
              </a:rPr>
              <a:t>k</a:t>
            </a:r>
            <a:r>
              <a:rPr dirty="0" sz="800" spc="50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800" spc="-10">
                <a:solidFill>
                  <a:srgbClr val="2C2C2C"/>
                </a:solidFill>
                <a:latin typeface="Lucida Sans Unicode"/>
                <a:cs typeface="Lucida Sans Unicode"/>
              </a:rPr>
              <a:t>ting</a:t>
            </a:r>
            <a:endParaRPr sz="800">
              <a:latin typeface="Lucida Sans Unicode"/>
              <a:cs typeface="Lucida Sans Unicode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850387" y="2677398"/>
            <a:ext cx="1064895" cy="756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103505">
              <a:lnSpc>
                <a:spcPct val="150000"/>
              </a:lnSpc>
              <a:spcBef>
                <a:spcPts val="100"/>
              </a:spcBef>
            </a:pPr>
            <a:r>
              <a:rPr dirty="0" sz="800" spc="-35">
                <a:solidFill>
                  <a:srgbClr val="2C2C2C"/>
                </a:solidFill>
                <a:latin typeface="Lucida Sans Unicode"/>
                <a:cs typeface="Lucida Sans Unicode"/>
              </a:rPr>
              <a:t>C</a:t>
            </a:r>
            <a:r>
              <a:rPr dirty="0" sz="800" spc="-30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800" spc="30">
                <a:solidFill>
                  <a:srgbClr val="2C2C2C"/>
                </a:solidFill>
                <a:latin typeface="Lucida Sans Unicode"/>
                <a:cs typeface="Lucida Sans Unicode"/>
              </a:rPr>
              <a:t>eación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d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10">
                <a:solidFill>
                  <a:srgbClr val="2C2C2C"/>
                </a:solidFill>
                <a:latin typeface="Lucida Sans Unicode"/>
                <a:cs typeface="Lucida Sans Unicode"/>
              </a:rPr>
              <a:t>ma</a:t>
            </a:r>
            <a:r>
              <a:rPr dirty="0" sz="800" spc="-15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800" spc="50">
                <a:solidFill>
                  <a:srgbClr val="2C2C2C"/>
                </a:solidFill>
                <a:latin typeface="Lucida Sans Unicode"/>
                <a:cs typeface="Lucida Sans Unicode"/>
              </a:rPr>
              <a:t>ca  </a:t>
            </a:r>
            <a:r>
              <a:rPr dirty="0" sz="800" spc="-5">
                <a:solidFill>
                  <a:srgbClr val="2C2C2C"/>
                </a:solidFill>
                <a:latin typeface="Lucida Sans Unicode"/>
                <a:cs typeface="Lucida Sans Unicode"/>
              </a:rPr>
              <a:t>Rebranding</a:t>
            </a:r>
            <a:endParaRPr sz="800">
              <a:latin typeface="Lucida Sans Unicode"/>
              <a:cs typeface="Lucida Sans Unicode"/>
            </a:endParaRPr>
          </a:p>
          <a:p>
            <a:pPr marL="12700" marR="5080">
              <a:lnSpc>
                <a:spcPct val="150000"/>
              </a:lnSpc>
            </a:pPr>
            <a:r>
              <a:rPr dirty="0" sz="800" spc="-10">
                <a:solidFill>
                  <a:srgbClr val="2C2C2C"/>
                </a:solidFill>
                <a:latin typeface="Lucida Sans Unicode"/>
                <a:cs typeface="Lucida Sans Unicode"/>
              </a:rPr>
              <a:t>Guía</a:t>
            </a:r>
            <a:r>
              <a:rPr dirty="0" sz="800" spc="-5">
                <a:solidFill>
                  <a:srgbClr val="2C2C2C"/>
                </a:solidFill>
                <a:latin typeface="Lucida Sans Unicode"/>
                <a:cs typeface="Lucida Sans Unicode"/>
              </a:rPr>
              <a:t>s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d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50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800" spc="35">
                <a:solidFill>
                  <a:srgbClr val="2C2C2C"/>
                </a:solidFill>
                <a:latin typeface="Lucida Sans Unicode"/>
                <a:cs typeface="Lucida Sans Unicode"/>
              </a:rPr>
              <a:t>s</a:t>
            </a:r>
            <a:r>
              <a:rPr dirty="0" sz="800" spc="-5">
                <a:solidFill>
                  <a:srgbClr val="2C2C2C"/>
                </a:solidFill>
                <a:latin typeface="Lucida Sans Unicode"/>
                <a:cs typeface="Lucida Sans Unicode"/>
              </a:rPr>
              <a:t>tilo  </a:t>
            </a:r>
            <a:r>
              <a:rPr dirty="0" sz="800" spc="-35">
                <a:solidFill>
                  <a:srgbClr val="2C2C2C"/>
                </a:solidFill>
                <a:latin typeface="Lucida Sans Unicode"/>
                <a:cs typeface="Lucida Sans Unicode"/>
              </a:rPr>
              <a:t>Imp</a:t>
            </a:r>
            <a:r>
              <a:rPr dirty="0" sz="800" spc="-35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800" spc="5">
                <a:solidFill>
                  <a:srgbClr val="2C2C2C"/>
                </a:solidFill>
                <a:latin typeface="Lucida Sans Unicode"/>
                <a:cs typeface="Lucida Sans Unicode"/>
              </a:rPr>
              <a:t>esión,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20">
                <a:solidFill>
                  <a:srgbClr val="2C2C2C"/>
                </a:solidFill>
                <a:latin typeface="Lucida Sans Unicode"/>
                <a:cs typeface="Lucida Sans Unicode"/>
              </a:rPr>
              <a:t>P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ac</a:t>
            </a:r>
            <a:r>
              <a:rPr dirty="0" sz="800">
                <a:solidFill>
                  <a:srgbClr val="2C2C2C"/>
                </a:solidFill>
                <a:latin typeface="Lucida Sans Unicode"/>
                <a:cs typeface="Lucida Sans Unicode"/>
              </a:rPr>
              <a:t>k</a:t>
            </a:r>
            <a:r>
              <a:rPr dirty="0" sz="800" spc="-10">
                <a:solidFill>
                  <a:srgbClr val="2C2C2C"/>
                </a:solidFill>
                <a:latin typeface="Lucida Sans Unicode"/>
                <a:cs typeface="Lucida Sans Unicode"/>
              </a:rPr>
              <a:t>aging</a:t>
            </a:r>
            <a:endParaRPr sz="800">
              <a:latin typeface="Lucida Sans Unicode"/>
              <a:cs typeface="Lucida Sans Unicode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13987" y="2669397"/>
            <a:ext cx="8316595" cy="0"/>
          </a:xfrm>
          <a:custGeom>
            <a:avLst/>
            <a:gdLst/>
            <a:ahLst/>
            <a:cxnLst/>
            <a:rect l="l" t="t" r="r" b="b"/>
            <a:pathLst>
              <a:path w="8316595" h="0">
                <a:moveTo>
                  <a:pt x="0" y="0"/>
                </a:moveTo>
                <a:lnTo>
                  <a:pt x="8315999" y="0"/>
                </a:lnTo>
              </a:path>
            </a:pathLst>
          </a:custGeom>
          <a:ln w="9524">
            <a:solidFill>
              <a:srgbClr val="2C2C2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4422062" y="2677398"/>
            <a:ext cx="742950" cy="574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dirty="0" sz="800" spc="-10">
                <a:solidFill>
                  <a:srgbClr val="2C2C2C"/>
                </a:solidFill>
                <a:latin typeface="Lucida Sans Unicode"/>
                <a:cs typeface="Lucida Sans Unicode"/>
              </a:rPr>
              <a:t>Diseñ</a:t>
            </a:r>
            <a:r>
              <a:rPr dirty="0" sz="800" spc="-5">
                <a:solidFill>
                  <a:srgbClr val="2C2C2C"/>
                </a:solidFill>
                <a:latin typeface="Lucida Sans Unicode"/>
                <a:cs typeface="Lucida Sans Unicode"/>
              </a:rPr>
              <a:t>o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20">
                <a:solidFill>
                  <a:srgbClr val="2C2C2C"/>
                </a:solidFill>
                <a:latin typeface="Lucida Sans Unicode"/>
                <a:cs typeface="Lucida Sans Unicode"/>
              </a:rPr>
              <a:t>g</a:t>
            </a:r>
            <a:r>
              <a:rPr dirty="0" sz="800" spc="-25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800" spc="30">
                <a:solidFill>
                  <a:srgbClr val="2C2C2C"/>
                </a:solidFill>
                <a:latin typeface="Lucida Sans Unicode"/>
                <a:cs typeface="Lucida Sans Unicode"/>
              </a:rPr>
              <a:t>áﬁco  </a:t>
            </a:r>
            <a:r>
              <a:rPr dirty="0" sz="800">
                <a:solidFill>
                  <a:srgbClr val="2C2C2C"/>
                </a:solidFill>
                <a:latin typeface="Lucida Sans Unicode"/>
                <a:cs typeface="Lucida Sans Unicode"/>
              </a:rPr>
              <a:t>Ilustración </a:t>
            </a:r>
            <a:r>
              <a:rPr dirty="0" sz="800" spc="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10">
                <a:solidFill>
                  <a:srgbClr val="2C2C2C"/>
                </a:solidFill>
                <a:latin typeface="Lucida Sans Unicode"/>
                <a:cs typeface="Lucida Sans Unicode"/>
              </a:rPr>
              <a:t>Animación</a:t>
            </a:r>
            <a:endParaRPr sz="800">
              <a:latin typeface="Lucida Sans Unicode"/>
              <a:cs typeface="Lucida Sans Unicode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880650" y="1764365"/>
            <a:ext cx="558165" cy="6172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3850" spc="-635">
                <a:solidFill>
                  <a:srgbClr val="2C2C2C"/>
                </a:solidFill>
                <a:latin typeface="Lucida Sans Unicode"/>
                <a:cs typeface="Lucida Sans Unicode"/>
              </a:rPr>
              <a:t>1.1</a:t>
            </a:r>
            <a:endParaRPr sz="3850">
              <a:latin typeface="Lucida Sans Unicode"/>
              <a:cs typeface="Lucida Sans Unicode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880650" y="2641715"/>
            <a:ext cx="635000" cy="6172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3850" spc="-434">
                <a:solidFill>
                  <a:srgbClr val="2C2C2C"/>
                </a:solidFill>
                <a:latin typeface="Lucida Sans Unicode"/>
                <a:cs typeface="Lucida Sans Unicode"/>
              </a:rPr>
              <a:t>1.2</a:t>
            </a:r>
            <a:endParaRPr sz="3850">
              <a:latin typeface="Lucida Sans Unicode"/>
              <a:cs typeface="Lucida Sans Unicode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850387" y="3689098"/>
            <a:ext cx="760730" cy="756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dirty="0" sz="800" spc="-10">
                <a:solidFill>
                  <a:srgbClr val="2C2C2C"/>
                </a:solidFill>
                <a:latin typeface="Lucida Sans Unicode"/>
                <a:cs typeface="Lucida Sans Unicode"/>
              </a:rPr>
              <a:t>Diseñ</a:t>
            </a:r>
            <a:r>
              <a:rPr dirty="0" sz="800" spc="-5">
                <a:solidFill>
                  <a:srgbClr val="2C2C2C"/>
                </a:solidFill>
                <a:latin typeface="Lucida Sans Unicode"/>
                <a:cs typeface="Lucida Sans Unicode"/>
              </a:rPr>
              <a:t>o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35">
                <a:solidFill>
                  <a:srgbClr val="2C2C2C"/>
                </a:solidFill>
                <a:latin typeface="Lucida Sans Unicode"/>
                <a:cs typeface="Lucida Sans Unicode"/>
              </a:rPr>
              <a:t>w</a:t>
            </a:r>
            <a:r>
              <a:rPr dirty="0" sz="800" spc="20">
                <a:solidFill>
                  <a:srgbClr val="2C2C2C"/>
                </a:solidFill>
                <a:latin typeface="Lucida Sans Unicode"/>
                <a:cs typeface="Lucida Sans Unicode"/>
              </a:rPr>
              <a:t>eb  </a:t>
            </a:r>
            <a:r>
              <a:rPr dirty="0" sz="800" spc="-5">
                <a:solidFill>
                  <a:srgbClr val="2C2C2C"/>
                </a:solidFill>
                <a:latin typeface="Lucida Sans Unicode"/>
                <a:cs typeface="Lucida Sans Unicode"/>
              </a:rPr>
              <a:t>Desar</a:t>
            </a:r>
            <a:r>
              <a:rPr dirty="0" sz="800" spc="-10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800" spc="-5">
                <a:solidFill>
                  <a:srgbClr val="2C2C2C"/>
                </a:solidFill>
                <a:latin typeface="Lucida Sans Unicode"/>
                <a:cs typeface="Lucida Sans Unicode"/>
              </a:rPr>
              <a:t>ollo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35">
                <a:solidFill>
                  <a:srgbClr val="2C2C2C"/>
                </a:solidFill>
                <a:latin typeface="Lucida Sans Unicode"/>
                <a:cs typeface="Lucida Sans Unicode"/>
              </a:rPr>
              <a:t>w</a:t>
            </a:r>
            <a:r>
              <a:rPr dirty="0" sz="800" spc="20">
                <a:solidFill>
                  <a:srgbClr val="2C2C2C"/>
                </a:solidFill>
                <a:latin typeface="Lucida Sans Unicode"/>
                <a:cs typeface="Lucida Sans Unicode"/>
              </a:rPr>
              <a:t>eb  </a:t>
            </a:r>
            <a:r>
              <a:rPr dirty="0" sz="800" spc="-50">
                <a:solidFill>
                  <a:srgbClr val="2C2C2C"/>
                </a:solidFill>
                <a:latin typeface="Lucida Sans Unicode"/>
                <a:cs typeface="Lucida Sans Unicode"/>
              </a:rPr>
              <a:t>U</a:t>
            </a:r>
            <a:r>
              <a:rPr dirty="0" sz="800" spc="-40">
                <a:solidFill>
                  <a:srgbClr val="2C2C2C"/>
                </a:solidFill>
                <a:latin typeface="Lucida Sans Unicode"/>
                <a:cs typeface="Lucida Sans Unicode"/>
              </a:rPr>
              <a:t>X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60">
                <a:solidFill>
                  <a:srgbClr val="2C2C2C"/>
                </a:solidFill>
                <a:latin typeface="Lucida Sans Unicode"/>
                <a:cs typeface="Lucida Sans Unicode"/>
              </a:rPr>
              <a:t>/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50">
                <a:solidFill>
                  <a:srgbClr val="2C2C2C"/>
                </a:solidFill>
                <a:latin typeface="Lucida Sans Unicode"/>
                <a:cs typeface="Lucida Sans Unicode"/>
              </a:rPr>
              <a:t>UI</a:t>
            </a:r>
            <a:endParaRPr sz="8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dirty="0" sz="800" spc="-20">
                <a:solidFill>
                  <a:srgbClr val="2C2C2C"/>
                </a:solidFill>
                <a:latin typeface="Lucida Sans Unicode"/>
                <a:cs typeface="Lucida Sans Unicode"/>
              </a:rPr>
              <a:t>Desig</a:t>
            </a:r>
            <a:r>
              <a:rPr dirty="0" sz="800" spc="-15">
                <a:solidFill>
                  <a:srgbClr val="2C2C2C"/>
                </a:solidFill>
                <a:latin typeface="Lucida Sans Unicode"/>
                <a:cs typeface="Lucida Sans Unicode"/>
              </a:rPr>
              <a:t>n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>
                <a:solidFill>
                  <a:srgbClr val="2C2C2C"/>
                </a:solidFill>
                <a:latin typeface="Lucida Sans Unicode"/>
                <a:cs typeface="Lucida Sans Unicode"/>
              </a:rPr>
              <a:t>S</a:t>
            </a:r>
            <a:r>
              <a:rPr dirty="0" sz="800" spc="-20">
                <a:solidFill>
                  <a:srgbClr val="2C2C2C"/>
                </a:solidFill>
                <a:latin typeface="Lucida Sans Unicode"/>
                <a:cs typeface="Lucida Sans Unicode"/>
              </a:rPr>
              <a:t>y</a:t>
            </a:r>
            <a:r>
              <a:rPr dirty="0" sz="800" spc="20">
                <a:solidFill>
                  <a:srgbClr val="2C2C2C"/>
                </a:solidFill>
                <a:latin typeface="Lucida Sans Unicode"/>
                <a:cs typeface="Lucida Sans Unicode"/>
              </a:rPr>
              <a:t>s</a:t>
            </a:r>
            <a:r>
              <a:rPr dirty="0" sz="800" spc="20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800" spc="10">
                <a:solidFill>
                  <a:srgbClr val="2C2C2C"/>
                </a:solidFill>
                <a:latin typeface="Lucida Sans Unicode"/>
                <a:cs typeface="Lucida Sans Unicode"/>
              </a:rPr>
              <a:t>em</a:t>
            </a:r>
            <a:endParaRPr sz="800">
              <a:latin typeface="Lucida Sans Unicode"/>
              <a:cs typeface="Lucida Sans Unicode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13987" y="3681097"/>
            <a:ext cx="8316595" cy="0"/>
          </a:xfrm>
          <a:custGeom>
            <a:avLst/>
            <a:gdLst/>
            <a:ahLst/>
            <a:cxnLst/>
            <a:rect l="l" t="t" r="r" b="b"/>
            <a:pathLst>
              <a:path w="8316595" h="0">
                <a:moveTo>
                  <a:pt x="0" y="0"/>
                </a:moveTo>
                <a:lnTo>
                  <a:pt x="8315999" y="0"/>
                </a:lnTo>
              </a:path>
            </a:pathLst>
          </a:custGeom>
          <a:ln w="9524">
            <a:solidFill>
              <a:srgbClr val="2C2C2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4422076" y="3689098"/>
            <a:ext cx="1531620" cy="574040"/>
          </a:xfrm>
          <a:prstGeom prst="rect">
            <a:avLst/>
          </a:prstGeom>
        </p:spPr>
        <p:txBody>
          <a:bodyPr wrap="square" lIns="0" tIns="7366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dirty="0" sz="800" spc="-10">
                <a:solidFill>
                  <a:srgbClr val="2C2C2C"/>
                </a:solidFill>
                <a:latin typeface="Lucida Sans Unicode"/>
                <a:cs typeface="Lucida Sans Unicode"/>
              </a:rPr>
              <a:t>Wireframing</a:t>
            </a:r>
            <a:endParaRPr sz="800">
              <a:latin typeface="Lucida Sans Unicode"/>
              <a:cs typeface="Lucida Sans Unicode"/>
            </a:endParaRPr>
          </a:p>
          <a:p>
            <a:pPr marL="12700" marR="5080">
              <a:lnSpc>
                <a:spcPct val="150000"/>
              </a:lnSpc>
            </a:pP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800" spc="-45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800" spc="-10">
                <a:solidFill>
                  <a:srgbClr val="2C2C2C"/>
                </a:solidFill>
                <a:latin typeface="Lucida Sans Unicode"/>
                <a:cs typeface="Lucida Sans Unicode"/>
              </a:rPr>
              <a:t>qui</a:t>
            </a:r>
            <a:r>
              <a:rPr dirty="0" sz="800" spc="-25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800" spc="80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800" spc="60">
                <a:solidFill>
                  <a:srgbClr val="2C2C2C"/>
                </a:solidFill>
                <a:latin typeface="Lucida Sans Unicode"/>
                <a:cs typeface="Lucida Sans Unicode"/>
              </a:rPr>
              <a:t>c</a:t>
            </a:r>
            <a:r>
              <a:rPr dirty="0" sz="800">
                <a:solidFill>
                  <a:srgbClr val="2C2C2C"/>
                </a:solidFill>
                <a:latin typeface="Lucida Sans Unicode"/>
                <a:cs typeface="Lucida Sans Unicode"/>
              </a:rPr>
              <a:t>tu</a:t>
            </a:r>
            <a:r>
              <a:rPr dirty="0" sz="800" spc="-10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800" spc="40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d</a:t>
            </a:r>
            <a:r>
              <a:rPr dirty="0" sz="800" spc="2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5">
                <a:solidFill>
                  <a:srgbClr val="2C2C2C"/>
                </a:solidFill>
                <a:latin typeface="Lucida Sans Unicode"/>
                <a:cs typeface="Lucida Sans Unicode"/>
              </a:rPr>
              <a:t>l</a:t>
            </a:r>
            <a:r>
              <a:rPr dirty="0" sz="800">
                <a:solidFill>
                  <a:srgbClr val="2C2C2C"/>
                </a:solidFill>
                <a:latin typeface="Lucida Sans Unicode"/>
                <a:cs typeface="Lucida Sans Unicode"/>
              </a:rPr>
              <a:t>a</a:t>
            </a:r>
            <a:r>
              <a:rPr dirty="0" sz="800" spc="-5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20">
                <a:solidFill>
                  <a:srgbClr val="2C2C2C"/>
                </a:solidFill>
                <a:latin typeface="Lucida Sans Unicode"/>
                <a:cs typeface="Lucida Sans Unicode"/>
              </a:rPr>
              <a:t>in</a:t>
            </a:r>
            <a:r>
              <a:rPr dirty="0" sz="800" spc="-35">
                <a:solidFill>
                  <a:srgbClr val="2C2C2C"/>
                </a:solidFill>
                <a:latin typeface="Lucida Sans Unicode"/>
                <a:cs typeface="Lucida Sans Unicode"/>
              </a:rPr>
              <a:t>f</a:t>
            </a:r>
            <a:r>
              <a:rPr dirty="0" sz="800" spc="10">
                <a:solidFill>
                  <a:srgbClr val="2C2C2C"/>
                </a:solidFill>
                <a:latin typeface="Lucida Sans Unicode"/>
                <a:cs typeface="Lucida Sans Unicode"/>
              </a:rPr>
              <a:t>ormación  </a:t>
            </a:r>
            <a:r>
              <a:rPr dirty="0" sz="800" spc="10">
                <a:solidFill>
                  <a:srgbClr val="2C2C2C"/>
                </a:solidFill>
                <a:latin typeface="Lucida Sans Unicode"/>
                <a:cs typeface="Lucida Sans Unicode"/>
              </a:rPr>
              <a:t>Aplicaciones</a:t>
            </a:r>
            <a:r>
              <a:rPr dirty="0" sz="800" spc="-6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5">
                <a:solidFill>
                  <a:srgbClr val="2C2C2C"/>
                </a:solidFill>
                <a:latin typeface="Lucida Sans Unicode"/>
                <a:cs typeface="Lucida Sans Unicode"/>
              </a:rPr>
              <a:t>Web</a:t>
            </a:r>
            <a:endParaRPr sz="800">
              <a:latin typeface="Lucida Sans Unicode"/>
              <a:cs typeface="Lucida Sans Unicode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880650" y="3653415"/>
            <a:ext cx="636270" cy="6172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3850" spc="-430">
                <a:solidFill>
                  <a:srgbClr val="2C2C2C"/>
                </a:solidFill>
                <a:latin typeface="Lucida Sans Unicode"/>
                <a:cs typeface="Lucida Sans Unicode"/>
              </a:rPr>
              <a:t>1.3</a:t>
            </a:r>
            <a:endParaRPr sz="3850">
              <a:latin typeface="Lucida Sans Unicode"/>
              <a:cs typeface="Lucida Sans Unicode"/>
            </a:endParaRPr>
          </a:p>
        </p:txBody>
      </p:sp>
      <p:pic>
        <p:nvPicPr>
          <p:cNvPr id="23" name="object 2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5225" y="4648937"/>
            <a:ext cx="1096300" cy="33347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02425" y="1457050"/>
            <a:ext cx="5688330" cy="23939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10" i="0">
                <a:solidFill>
                  <a:srgbClr val="000000"/>
                </a:solidFill>
                <a:latin typeface="Lucida Sans Unicode"/>
                <a:cs typeface="Lucida Sans Unicode"/>
              </a:rPr>
              <a:t>Nuestro</a:t>
            </a:r>
            <a:r>
              <a:rPr dirty="0" sz="1400" spc="-90" i="0">
                <a:solidFill>
                  <a:srgbClr val="000000"/>
                </a:solidFill>
                <a:latin typeface="Lucida Sans Unicode"/>
                <a:cs typeface="Lucida Sans Unicode"/>
              </a:rPr>
              <a:t> </a:t>
            </a:r>
            <a:r>
              <a:rPr dirty="0" sz="1400" spc="55" i="0">
                <a:solidFill>
                  <a:srgbClr val="000000"/>
                </a:solidFill>
                <a:latin typeface="Lucida Sans Unicode"/>
                <a:cs typeface="Lucida Sans Unicode"/>
              </a:rPr>
              <a:t>proceso</a:t>
            </a:r>
            <a:r>
              <a:rPr dirty="0" sz="1400" spc="-85" i="0">
                <a:solidFill>
                  <a:srgbClr val="000000"/>
                </a:solidFill>
                <a:latin typeface="Lucida Sans Unicode"/>
                <a:cs typeface="Lucida Sans Unicode"/>
              </a:rPr>
              <a:t> </a:t>
            </a:r>
            <a:r>
              <a:rPr dirty="0" sz="1400" spc="50" i="0">
                <a:solidFill>
                  <a:srgbClr val="000000"/>
                </a:solidFill>
                <a:latin typeface="Lucida Sans Unicode"/>
                <a:cs typeface="Lucida Sans Unicode"/>
              </a:rPr>
              <a:t>de</a:t>
            </a:r>
            <a:r>
              <a:rPr dirty="0" sz="1400" spc="-85" i="0">
                <a:solidFill>
                  <a:srgbClr val="000000"/>
                </a:solidFill>
                <a:latin typeface="Lucida Sans Unicode"/>
                <a:cs typeface="Lucida Sans Unicode"/>
              </a:rPr>
              <a:t> </a:t>
            </a:r>
            <a:r>
              <a:rPr dirty="0" sz="1400" spc="10" i="0">
                <a:solidFill>
                  <a:srgbClr val="000000"/>
                </a:solidFill>
                <a:latin typeface="Lucida Sans Unicode"/>
                <a:cs typeface="Lucida Sans Unicode"/>
              </a:rPr>
              <a:t>desarrollo</a:t>
            </a:r>
            <a:r>
              <a:rPr dirty="0" sz="1400" spc="-85" i="0">
                <a:solidFill>
                  <a:srgbClr val="000000"/>
                </a:solidFill>
                <a:latin typeface="Lucida Sans Unicode"/>
                <a:cs typeface="Lucida Sans Unicode"/>
              </a:rPr>
              <a:t> </a:t>
            </a:r>
            <a:r>
              <a:rPr dirty="0" sz="1400" spc="40" i="0">
                <a:solidFill>
                  <a:srgbClr val="000000"/>
                </a:solidFill>
                <a:latin typeface="Lucida Sans Unicode"/>
                <a:cs typeface="Lucida Sans Unicode"/>
              </a:rPr>
              <a:t>parte</a:t>
            </a:r>
            <a:r>
              <a:rPr dirty="0" sz="1400" spc="-90" i="0">
                <a:solidFill>
                  <a:srgbClr val="000000"/>
                </a:solidFill>
                <a:latin typeface="Lucida Sans Unicode"/>
                <a:cs typeface="Lucida Sans Unicode"/>
              </a:rPr>
              <a:t> </a:t>
            </a:r>
            <a:r>
              <a:rPr dirty="0" sz="1400" spc="50" i="0">
                <a:solidFill>
                  <a:srgbClr val="000000"/>
                </a:solidFill>
                <a:latin typeface="Lucida Sans Unicode"/>
                <a:cs typeface="Lucida Sans Unicode"/>
              </a:rPr>
              <a:t>de</a:t>
            </a:r>
            <a:r>
              <a:rPr dirty="0" sz="1400" spc="-85" i="0">
                <a:solidFill>
                  <a:srgbClr val="000000"/>
                </a:solidFill>
                <a:latin typeface="Lucida Sans Unicode"/>
                <a:cs typeface="Lucida Sans Unicode"/>
              </a:rPr>
              <a:t> </a:t>
            </a:r>
            <a:r>
              <a:rPr dirty="0" sz="1400" spc="5" i="0">
                <a:solidFill>
                  <a:srgbClr val="000000"/>
                </a:solidFill>
                <a:latin typeface="Lucida Sans Unicode"/>
                <a:cs typeface="Lucida Sans Unicode"/>
              </a:rPr>
              <a:t>una</a:t>
            </a:r>
            <a:r>
              <a:rPr dirty="0" sz="1400" spc="-85" i="0">
                <a:solidFill>
                  <a:srgbClr val="000000"/>
                </a:solidFill>
                <a:latin typeface="Lucida Sans Unicode"/>
                <a:cs typeface="Lucida Sans Unicode"/>
              </a:rPr>
              <a:t> </a:t>
            </a:r>
            <a:r>
              <a:rPr dirty="0" sz="1400" spc="25" i="0">
                <a:solidFill>
                  <a:srgbClr val="000000"/>
                </a:solidFill>
                <a:latin typeface="Lucida Sans Unicode"/>
                <a:cs typeface="Lucida Sans Unicode"/>
              </a:rPr>
              <a:t>buena</a:t>
            </a:r>
            <a:r>
              <a:rPr dirty="0" sz="1400" spc="-85" i="0">
                <a:solidFill>
                  <a:srgbClr val="000000"/>
                </a:solidFill>
                <a:latin typeface="Lucida Sans Unicode"/>
                <a:cs typeface="Lucida Sans Unicode"/>
              </a:rPr>
              <a:t> </a:t>
            </a:r>
            <a:r>
              <a:rPr dirty="0" sz="1400" i="0">
                <a:solidFill>
                  <a:srgbClr val="000000"/>
                </a:solidFill>
                <a:latin typeface="Lucida Sans Unicode"/>
                <a:cs typeface="Lucida Sans Unicode"/>
              </a:rPr>
              <a:t>investigación.</a:t>
            </a:r>
            <a:endParaRPr sz="14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02425" y="1952204"/>
            <a:ext cx="5724525" cy="1546860"/>
          </a:xfrm>
          <a:prstGeom prst="rect">
            <a:avLst/>
          </a:prstGeom>
        </p:spPr>
        <p:txBody>
          <a:bodyPr wrap="square" lIns="0" tIns="27940" rIns="0" bIns="0" rtlCol="0" vert="horz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dirty="0" sz="1400" spc="5">
                <a:latin typeface="Lucida Sans Unicode"/>
                <a:cs typeface="Lucida Sans Unicode"/>
              </a:rPr>
              <a:t>Es </a:t>
            </a:r>
            <a:r>
              <a:rPr dirty="0" sz="1400" spc="-25">
                <a:latin typeface="Lucida Sans Unicode"/>
                <a:cs typeface="Lucida Sans Unicode"/>
              </a:rPr>
              <a:t>primordial </a:t>
            </a:r>
            <a:r>
              <a:rPr dirty="0" sz="1400" spc="70">
                <a:latin typeface="Lucida Sans Unicode"/>
                <a:cs typeface="Lucida Sans Unicode"/>
              </a:rPr>
              <a:t>conocer </a:t>
            </a:r>
            <a:r>
              <a:rPr dirty="0" sz="1400" spc="40">
                <a:latin typeface="Lucida Sans Unicode"/>
                <a:cs typeface="Lucida Sans Unicode"/>
              </a:rPr>
              <a:t>todos </a:t>
            </a:r>
            <a:r>
              <a:rPr dirty="0" sz="1400" spc="15">
                <a:latin typeface="Lucida Sans Unicode"/>
                <a:cs typeface="Lucida Sans Unicode"/>
              </a:rPr>
              <a:t>los </a:t>
            </a:r>
            <a:r>
              <a:rPr dirty="0" sz="1400" spc="45">
                <a:latin typeface="Lucida Sans Unicode"/>
                <a:cs typeface="Lucida Sans Unicode"/>
              </a:rPr>
              <a:t>agentes </a:t>
            </a:r>
            <a:r>
              <a:rPr dirty="0" sz="1400" spc="20">
                <a:latin typeface="Lucida Sans Unicode"/>
                <a:cs typeface="Lucida Sans Unicode"/>
              </a:rPr>
              <a:t>que </a:t>
            </a:r>
            <a:r>
              <a:rPr dirty="0" sz="1400" spc="15">
                <a:latin typeface="Lucida Sans Unicode"/>
                <a:cs typeface="Lucida Sans Unicode"/>
              </a:rPr>
              <a:t>intervienen </a:t>
            </a:r>
            <a:r>
              <a:rPr dirty="0" sz="1400" spc="50">
                <a:latin typeface="Lucida Sans Unicode"/>
                <a:cs typeface="Lucida Sans Unicode"/>
              </a:rPr>
              <a:t>en </a:t>
            </a:r>
            <a:r>
              <a:rPr dirty="0" sz="1400" spc="25">
                <a:latin typeface="Lucida Sans Unicode"/>
                <a:cs typeface="Lucida Sans Unicode"/>
              </a:rPr>
              <a:t>el </a:t>
            </a:r>
            <a:r>
              <a:rPr dirty="0" sz="1400" spc="30">
                <a:latin typeface="Lucida Sans Unicode"/>
                <a:cs typeface="Lucida Sans Unicode"/>
              </a:rPr>
              <a:t> </a:t>
            </a:r>
            <a:r>
              <a:rPr dirty="0" sz="1400" spc="-10">
                <a:latin typeface="Lucida Sans Unicode"/>
                <a:cs typeface="Lucida Sans Unicode"/>
              </a:rPr>
              <a:t>jue</a:t>
            </a:r>
            <a:r>
              <a:rPr dirty="0" sz="1400" spc="-40">
                <a:latin typeface="Lucida Sans Unicode"/>
                <a:cs typeface="Lucida Sans Unicode"/>
              </a:rPr>
              <a:t>g</a:t>
            </a:r>
            <a:r>
              <a:rPr dirty="0" sz="1400" spc="-10">
                <a:latin typeface="Lucida Sans Unicode"/>
                <a:cs typeface="Lucida Sans Unicode"/>
              </a:rPr>
              <a:t>o,lo</a:t>
            </a:r>
            <a:r>
              <a:rPr dirty="0" sz="1400" spc="-95">
                <a:latin typeface="Lucida Sans Unicode"/>
                <a:cs typeface="Lucida Sans Unicode"/>
              </a:rPr>
              <a:t> </a:t>
            </a:r>
            <a:r>
              <a:rPr dirty="0" sz="1400" spc="10">
                <a:latin typeface="Lucida Sans Unicode"/>
                <a:cs typeface="Lucida Sans Unicode"/>
              </a:rPr>
              <a:t>ha</a:t>
            </a:r>
            <a:r>
              <a:rPr dirty="0" sz="1400" spc="-10">
                <a:latin typeface="Lucida Sans Unicode"/>
                <a:cs typeface="Lucida Sans Unicode"/>
              </a:rPr>
              <a:t>r</a:t>
            </a:r>
            <a:r>
              <a:rPr dirty="0" sz="1400" spc="40">
                <a:latin typeface="Lucida Sans Unicode"/>
                <a:cs typeface="Lucida Sans Unicode"/>
              </a:rPr>
              <a:t>emos</a:t>
            </a:r>
            <a:r>
              <a:rPr dirty="0" sz="1400" spc="-95">
                <a:latin typeface="Lucida Sans Unicode"/>
                <a:cs typeface="Lucida Sans Unicode"/>
              </a:rPr>
              <a:t> </a:t>
            </a:r>
            <a:r>
              <a:rPr dirty="0" sz="1400" spc="50">
                <a:latin typeface="Lucida Sans Unicode"/>
                <a:cs typeface="Lucida Sans Unicode"/>
              </a:rPr>
              <a:t>en</a:t>
            </a:r>
            <a:r>
              <a:rPr dirty="0" sz="1400" spc="-95">
                <a:latin typeface="Lucida Sans Unicode"/>
                <a:cs typeface="Lucida Sans Unicode"/>
              </a:rPr>
              <a:t> </a:t>
            </a:r>
            <a:r>
              <a:rPr dirty="0" sz="1400" spc="5">
                <a:latin typeface="Lucida Sans Unicode"/>
                <a:cs typeface="Lucida Sans Unicode"/>
              </a:rPr>
              <a:t>una</a:t>
            </a:r>
            <a:r>
              <a:rPr dirty="0" sz="1400" spc="-95">
                <a:latin typeface="Lucida Sans Unicode"/>
                <a:cs typeface="Lucida Sans Unicode"/>
              </a:rPr>
              <a:t> </a:t>
            </a:r>
            <a:r>
              <a:rPr dirty="0" sz="1400" spc="-40">
                <a:latin typeface="Lucida Sans Unicode"/>
                <a:cs typeface="Lucida Sans Unicode"/>
              </a:rPr>
              <a:t>r</a:t>
            </a:r>
            <a:r>
              <a:rPr dirty="0" sz="1400" spc="5">
                <a:latin typeface="Lucida Sans Unicode"/>
                <a:cs typeface="Lucida Sans Unicode"/>
              </a:rPr>
              <a:t>eunión</a:t>
            </a:r>
            <a:r>
              <a:rPr dirty="0" sz="1400" spc="-95">
                <a:latin typeface="Lucida Sans Unicode"/>
                <a:cs typeface="Lucida Sans Unicode"/>
              </a:rPr>
              <a:t> </a:t>
            </a:r>
            <a:r>
              <a:rPr dirty="0" sz="1400" spc="20">
                <a:latin typeface="Lucida Sans Unicode"/>
                <a:cs typeface="Lucida Sans Unicode"/>
              </a:rPr>
              <a:t>dond</a:t>
            </a:r>
            <a:r>
              <a:rPr dirty="0" sz="1400" spc="20">
                <a:latin typeface="Lucida Sans Unicode"/>
                <a:cs typeface="Lucida Sans Unicode"/>
              </a:rPr>
              <a:t>e</a:t>
            </a:r>
            <a:r>
              <a:rPr dirty="0" sz="1400" spc="-95">
                <a:latin typeface="Lucida Sans Unicode"/>
                <a:cs typeface="Lucida Sans Unicode"/>
              </a:rPr>
              <a:t> </a:t>
            </a:r>
            <a:r>
              <a:rPr dirty="0" sz="1400" spc="75">
                <a:latin typeface="Lucida Sans Unicode"/>
                <a:cs typeface="Lucida Sans Unicode"/>
              </a:rPr>
              <a:t>saca</a:t>
            </a:r>
            <a:r>
              <a:rPr dirty="0" sz="1400" spc="35">
                <a:latin typeface="Lucida Sans Unicode"/>
                <a:cs typeface="Lucida Sans Unicode"/>
              </a:rPr>
              <a:t>r</a:t>
            </a:r>
            <a:r>
              <a:rPr dirty="0" sz="1400" spc="40">
                <a:latin typeface="Lucida Sans Unicode"/>
                <a:cs typeface="Lucida Sans Unicode"/>
              </a:rPr>
              <a:t>emos</a:t>
            </a:r>
            <a:r>
              <a:rPr dirty="0" sz="1400" spc="-95">
                <a:latin typeface="Lucida Sans Unicode"/>
                <a:cs typeface="Lucida Sans Unicode"/>
              </a:rPr>
              <a:t> </a:t>
            </a:r>
            <a:r>
              <a:rPr dirty="0" sz="1400" spc="35">
                <a:latin typeface="Lucida Sans Unicode"/>
                <a:cs typeface="Lucida Sans Unicode"/>
              </a:rPr>
              <a:t>conclusiones  </a:t>
            </a:r>
            <a:r>
              <a:rPr dirty="0" sz="1400" spc="20">
                <a:latin typeface="Lucida Sans Unicode"/>
                <a:cs typeface="Lucida Sans Unicode"/>
              </a:rPr>
              <a:t>que</a:t>
            </a:r>
            <a:r>
              <a:rPr dirty="0" sz="1400" spc="-100">
                <a:latin typeface="Lucida Sans Unicode"/>
                <a:cs typeface="Lucida Sans Unicode"/>
              </a:rPr>
              <a:t> </a:t>
            </a:r>
            <a:r>
              <a:rPr dirty="0" sz="1400" spc="15">
                <a:latin typeface="Lucida Sans Unicode"/>
                <a:cs typeface="Lucida Sans Unicode"/>
              </a:rPr>
              <a:t>servirán</a:t>
            </a:r>
            <a:r>
              <a:rPr dirty="0" sz="1400" spc="-95">
                <a:latin typeface="Lucida Sans Unicode"/>
                <a:cs typeface="Lucida Sans Unicode"/>
              </a:rPr>
              <a:t> </a:t>
            </a:r>
            <a:r>
              <a:rPr dirty="0" sz="1400" spc="25">
                <a:latin typeface="Lucida Sans Unicode"/>
                <a:cs typeface="Lucida Sans Unicode"/>
              </a:rPr>
              <a:t>para</a:t>
            </a:r>
            <a:r>
              <a:rPr dirty="0" sz="1400" spc="-95">
                <a:latin typeface="Lucida Sans Unicode"/>
                <a:cs typeface="Lucida Sans Unicode"/>
              </a:rPr>
              <a:t> </a:t>
            </a:r>
            <a:r>
              <a:rPr dirty="0" sz="1400" spc="25">
                <a:latin typeface="Lucida Sans Unicode"/>
                <a:cs typeface="Lucida Sans Unicode"/>
              </a:rPr>
              <a:t>el</a:t>
            </a:r>
            <a:r>
              <a:rPr dirty="0" sz="1400" spc="-95">
                <a:latin typeface="Lucida Sans Unicode"/>
                <a:cs typeface="Lucida Sans Unicode"/>
              </a:rPr>
              <a:t> </a:t>
            </a:r>
            <a:r>
              <a:rPr dirty="0" sz="1400" spc="20">
                <a:latin typeface="Lucida Sans Unicode"/>
                <a:cs typeface="Lucida Sans Unicode"/>
              </a:rPr>
              <a:t>posterior</a:t>
            </a:r>
            <a:r>
              <a:rPr dirty="0" sz="1400" spc="-95">
                <a:latin typeface="Lucida Sans Unicode"/>
                <a:cs typeface="Lucida Sans Unicode"/>
              </a:rPr>
              <a:t> </a:t>
            </a:r>
            <a:r>
              <a:rPr dirty="0" sz="1400" spc="5">
                <a:latin typeface="Lucida Sans Unicode"/>
                <a:cs typeface="Lucida Sans Unicode"/>
              </a:rPr>
              <a:t>trabajo.</a:t>
            </a:r>
            <a:endParaRPr sz="14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1450">
              <a:latin typeface="Lucida Sans Unicode"/>
              <a:cs typeface="Lucida Sans Unicode"/>
            </a:endParaRPr>
          </a:p>
          <a:p>
            <a:pPr marL="12700" marR="607060">
              <a:lnSpc>
                <a:spcPts val="1600"/>
              </a:lnSpc>
            </a:pPr>
            <a:r>
              <a:rPr dirty="0" sz="1400" spc="65">
                <a:latin typeface="Lucida Sans Unicode"/>
                <a:cs typeface="Lucida Sans Unicode"/>
              </a:rPr>
              <a:t>Juntos</a:t>
            </a:r>
            <a:r>
              <a:rPr dirty="0" sz="1400" spc="-90">
                <a:latin typeface="Lucida Sans Unicode"/>
                <a:cs typeface="Lucida Sans Unicode"/>
              </a:rPr>
              <a:t> </a:t>
            </a:r>
            <a:r>
              <a:rPr dirty="0" sz="1400" spc="5">
                <a:latin typeface="Lucida Sans Unicode"/>
                <a:cs typeface="Lucida Sans Unicode"/>
              </a:rPr>
              <a:t>deﬁniremos</a:t>
            </a:r>
            <a:r>
              <a:rPr dirty="0" sz="1400" spc="-90">
                <a:latin typeface="Lucida Sans Unicode"/>
                <a:cs typeface="Lucida Sans Unicode"/>
              </a:rPr>
              <a:t> </a:t>
            </a:r>
            <a:r>
              <a:rPr dirty="0" sz="1400" spc="-15">
                <a:latin typeface="Lucida Sans Unicode"/>
                <a:cs typeface="Lucida Sans Unicode"/>
              </a:rPr>
              <a:t>y</a:t>
            </a:r>
            <a:r>
              <a:rPr dirty="0" sz="1400" spc="-90">
                <a:latin typeface="Lucida Sans Unicode"/>
                <a:cs typeface="Lucida Sans Unicode"/>
              </a:rPr>
              <a:t> </a:t>
            </a:r>
            <a:r>
              <a:rPr dirty="0" sz="1400" spc="-10">
                <a:latin typeface="Lucida Sans Unicode"/>
                <a:cs typeface="Lucida Sans Unicode"/>
              </a:rPr>
              <a:t>priorizaremos</a:t>
            </a:r>
            <a:r>
              <a:rPr dirty="0" sz="1400" spc="-90">
                <a:latin typeface="Lucida Sans Unicode"/>
                <a:cs typeface="Lucida Sans Unicode"/>
              </a:rPr>
              <a:t> </a:t>
            </a:r>
            <a:r>
              <a:rPr dirty="0" sz="1400" spc="20">
                <a:latin typeface="Lucida Sans Unicode"/>
                <a:cs typeface="Lucida Sans Unicode"/>
              </a:rPr>
              <a:t>las</a:t>
            </a:r>
            <a:r>
              <a:rPr dirty="0" sz="1400" spc="-90">
                <a:latin typeface="Lucida Sans Unicode"/>
                <a:cs typeface="Lucida Sans Unicode"/>
              </a:rPr>
              <a:t> </a:t>
            </a:r>
            <a:r>
              <a:rPr dirty="0" sz="1400" spc="50">
                <a:latin typeface="Lucida Sans Unicode"/>
                <a:cs typeface="Lucida Sans Unicode"/>
              </a:rPr>
              <a:t>necesidades</a:t>
            </a:r>
            <a:r>
              <a:rPr dirty="0" sz="1400" spc="-90">
                <a:latin typeface="Lucida Sans Unicode"/>
                <a:cs typeface="Lucida Sans Unicode"/>
              </a:rPr>
              <a:t> </a:t>
            </a:r>
            <a:r>
              <a:rPr dirty="0" sz="1400" spc="50">
                <a:latin typeface="Lucida Sans Unicode"/>
                <a:cs typeface="Lucida Sans Unicode"/>
              </a:rPr>
              <a:t>de</a:t>
            </a:r>
            <a:r>
              <a:rPr dirty="0" sz="1400" spc="-90">
                <a:latin typeface="Lucida Sans Unicode"/>
                <a:cs typeface="Lucida Sans Unicode"/>
              </a:rPr>
              <a:t> </a:t>
            </a:r>
            <a:r>
              <a:rPr dirty="0" sz="1400" spc="10">
                <a:latin typeface="Lucida Sans Unicode"/>
                <a:cs typeface="Lucida Sans Unicode"/>
              </a:rPr>
              <a:t>los </a:t>
            </a:r>
            <a:r>
              <a:rPr dirty="0" sz="1400" spc="-425">
                <a:latin typeface="Lucida Sans Unicode"/>
                <a:cs typeface="Lucida Sans Unicode"/>
              </a:rPr>
              <a:t> </a:t>
            </a:r>
            <a:r>
              <a:rPr dirty="0" sz="1400">
                <a:latin typeface="Lucida Sans Unicode"/>
                <a:cs typeface="Lucida Sans Unicode"/>
              </a:rPr>
              <a:t>usuarios, </a:t>
            </a:r>
            <a:r>
              <a:rPr dirty="0" sz="1400" spc="5">
                <a:latin typeface="Lucida Sans Unicode"/>
                <a:cs typeface="Lucida Sans Unicode"/>
              </a:rPr>
              <a:t>deﬁniremos </a:t>
            </a:r>
            <a:r>
              <a:rPr dirty="0" sz="1400">
                <a:latin typeface="Lucida Sans Unicode"/>
                <a:cs typeface="Lucida Sans Unicode"/>
              </a:rPr>
              <a:t>la </a:t>
            </a:r>
            <a:r>
              <a:rPr dirty="0" sz="1400" spc="65">
                <a:latin typeface="Lucida Sans Unicode"/>
                <a:cs typeface="Lucida Sans Unicode"/>
              </a:rPr>
              <a:t>esencia </a:t>
            </a:r>
            <a:r>
              <a:rPr dirty="0" sz="1400" spc="50">
                <a:latin typeface="Lucida Sans Unicode"/>
                <a:cs typeface="Lucida Sans Unicode"/>
              </a:rPr>
              <a:t>de </a:t>
            </a:r>
            <a:r>
              <a:rPr dirty="0" sz="1400">
                <a:latin typeface="Lucida Sans Unicode"/>
                <a:cs typeface="Lucida Sans Unicode"/>
              </a:rPr>
              <a:t>la </a:t>
            </a:r>
            <a:r>
              <a:rPr dirty="0" sz="1400" spc="35">
                <a:latin typeface="Lucida Sans Unicode"/>
                <a:cs typeface="Lucida Sans Unicode"/>
              </a:rPr>
              <a:t>marca </a:t>
            </a:r>
            <a:r>
              <a:rPr dirty="0" sz="1400" spc="-15">
                <a:latin typeface="Lucida Sans Unicode"/>
                <a:cs typeface="Lucida Sans Unicode"/>
              </a:rPr>
              <a:t>y </a:t>
            </a:r>
            <a:r>
              <a:rPr dirty="0" sz="1400" spc="25">
                <a:latin typeface="Lucida Sans Unicode"/>
                <a:cs typeface="Lucida Sans Unicode"/>
              </a:rPr>
              <a:t>haremos </a:t>
            </a:r>
            <a:r>
              <a:rPr dirty="0" sz="1400" spc="30">
                <a:latin typeface="Lucida Sans Unicode"/>
                <a:cs typeface="Lucida Sans Unicode"/>
              </a:rPr>
              <a:t> </a:t>
            </a:r>
            <a:r>
              <a:rPr dirty="0" sz="1400" spc="45">
                <a:latin typeface="Lucida Sans Unicode"/>
                <a:cs typeface="Lucida Sans Unicode"/>
              </a:rPr>
              <a:t>recomendaciones</a:t>
            </a:r>
            <a:r>
              <a:rPr dirty="0" sz="1400" spc="-100">
                <a:latin typeface="Lucida Sans Unicode"/>
                <a:cs typeface="Lucida Sans Unicode"/>
              </a:rPr>
              <a:t> </a:t>
            </a:r>
            <a:r>
              <a:rPr dirty="0" sz="1400" spc="50">
                <a:latin typeface="Lucida Sans Unicode"/>
                <a:cs typeface="Lucida Sans Unicode"/>
              </a:rPr>
              <a:t>estratégicas</a:t>
            </a:r>
            <a:r>
              <a:rPr dirty="0" sz="1400" spc="-95">
                <a:latin typeface="Lucida Sans Unicode"/>
                <a:cs typeface="Lucida Sans Unicode"/>
              </a:rPr>
              <a:t> </a:t>
            </a:r>
            <a:r>
              <a:rPr dirty="0" sz="1400" spc="75">
                <a:latin typeface="Lucida Sans Unicode"/>
                <a:cs typeface="Lucida Sans Unicode"/>
              </a:rPr>
              <a:t>a</a:t>
            </a:r>
            <a:r>
              <a:rPr dirty="0" sz="1400" spc="-95">
                <a:latin typeface="Lucida Sans Unicode"/>
                <a:cs typeface="Lucida Sans Unicode"/>
              </a:rPr>
              <a:t> </a:t>
            </a:r>
            <a:r>
              <a:rPr dirty="0" sz="1400" spc="95">
                <a:latin typeface="Lucida Sans Unicode"/>
                <a:cs typeface="Lucida Sans Unicode"/>
              </a:rPr>
              <a:t>cerca</a:t>
            </a:r>
            <a:r>
              <a:rPr dirty="0" sz="1400" spc="-95">
                <a:latin typeface="Lucida Sans Unicode"/>
                <a:cs typeface="Lucida Sans Unicode"/>
              </a:rPr>
              <a:t> </a:t>
            </a:r>
            <a:r>
              <a:rPr dirty="0" sz="1400" spc="50">
                <a:latin typeface="Lucida Sans Unicode"/>
                <a:cs typeface="Lucida Sans Unicode"/>
              </a:rPr>
              <a:t>de</a:t>
            </a:r>
            <a:r>
              <a:rPr dirty="0" sz="1400" spc="-95">
                <a:latin typeface="Lucida Sans Unicode"/>
                <a:cs typeface="Lucida Sans Unicode"/>
              </a:rPr>
              <a:t> </a:t>
            </a:r>
            <a:r>
              <a:rPr dirty="0" sz="1400">
                <a:latin typeface="Lucida Sans Unicode"/>
                <a:cs typeface="Lucida Sans Unicode"/>
              </a:rPr>
              <a:t>la</a:t>
            </a:r>
            <a:r>
              <a:rPr dirty="0" sz="1400" spc="-100">
                <a:latin typeface="Lucida Sans Unicode"/>
                <a:cs typeface="Lucida Sans Unicode"/>
              </a:rPr>
              <a:t> </a:t>
            </a:r>
            <a:r>
              <a:rPr dirty="0" sz="1400" spc="-35">
                <a:latin typeface="Lucida Sans Unicode"/>
                <a:cs typeface="Lucida Sans Unicode"/>
              </a:rPr>
              <a:t>misma.</a:t>
            </a:r>
            <a:endParaRPr sz="14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38975" y="184695"/>
            <a:ext cx="42672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-20" b="1">
                <a:solidFill>
                  <a:srgbClr val="595959"/>
                </a:solidFill>
                <a:latin typeface="Arial"/>
                <a:cs typeface="Arial"/>
              </a:rPr>
              <a:t>PROCESO</a:t>
            </a:r>
            <a:endParaRPr sz="65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92062" y="4246102"/>
            <a:ext cx="130429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600" spc="-10">
                <a:solidFill>
                  <a:srgbClr val="2C2C2C"/>
                </a:solidFill>
                <a:latin typeface="Lucida Sans Unicode"/>
                <a:cs typeface="Lucida Sans Unicode"/>
              </a:rPr>
              <a:t>No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10">
                <a:solidFill>
                  <a:srgbClr val="2C2C2C"/>
                </a:solidFill>
                <a:latin typeface="Lucida Sans Unicode"/>
                <a:cs typeface="Lucida Sans Unicode"/>
              </a:rPr>
              <a:t>podemo</a:t>
            </a:r>
            <a:r>
              <a:rPr dirty="0" sz="600" spc="10">
                <a:solidFill>
                  <a:srgbClr val="2C2C2C"/>
                </a:solidFill>
                <a:latin typeface="Lucida Sans Unicode"/>
                <a:cs typeface="Lucida Sans Unicode"/>
              </a:rPr>
              <a:t>s</a:t>
            </a:r>
            <a:r>
              <a:rPr dirty="0" sz="600" spc="-4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30">
                <a:solidFill>
                  <a:srgbClr val="2C2C2C"/>
                </a:solidFill>
                <a:latin typeface="Lucida Sans Unicode"/>
                <a:cs typeface="Lucida Sans Unicode"/>
              </a:rPr>
              <a:t>conocer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20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600" spc="20">
                <a:solidFill>
                  <a:srgbClr val="2C2C2C"/>
                </a:solidFill>
                <a:latin typeface="Lucida Sans Unicode"/>
                <a:cs typeface="Lucida Sans Unicode"/>
              </a:rPr>
              <a:t>odos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5">
                <a:solidFill>
                  <a:srgbClr val="2C2C2C"/>
                </a:solidFill>
                <a:latin typeface="Lucida Sans Unicode"/>
                <a:cs typeface="Lucida Sans Unicode"/>
              </a:rPr>
              <a:t>los  </a:t>
            </a:r>
            <a:r>
              <a:rPr dirty="0" sz="600" spc="50">
                <a:solidFill>
                  <a:srgbClr val="2C2C2C"/>
                </a:solidFill>
                <a:latin typeface="Lucida Sans Unicode"/>
                <a:cs typeface="Lucida Sans Unicode"/>
              </a:rPr>
              <a:t>se</a:t>
            </a:r>
            <a:r>
              <a:rPr dirty="0" sz="600" spc="40">
                <a:solidFill>
                  <a:srgbClr val="2C2C2C"/>
                </a:solidFill>
                <a:latin typeface="Lucida Sans Unicode"/>
                <a:cs typeface="Lucida Sans Unicode"/>
              </a:rPr>
              <a:t>c</a:t>
            </a:r>
            <a:r>
              <a:rPr dirty="0" sz="600" spc="20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600" spc="10">
                <a:solidFill>
                  <a:srgbClr val="2C2C2C"/>
                </a:solidFill>
                <a:latin typeface="Lucida Sans Unicode"/>
                <a:cs typeface="Lucida Sans Unicode"/>
              </a:rPr>
              <a:t>o</a:t>
            </a:r>
            <a:r>
              <a:rPr dirty="0" sz="600" spc="-5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600" spc="15">
                <a:solidFill>
                  <a:srgbClr val="2C2C2C"/>
                </a:solidFill>
                <a:latin typeface="Lucida Sans Unicode"/>
                <a:cs typeface="Lucida Sans Unicode"/>
              </a:rPr>
              <a:t>es</a:t>
            </a:r>
            <a:r>
              <a:rPr dirty="0" sz="600" spc="10">
                <a:solidFill>
                  <a:srgbClr val="2C2C2C"/>
                </a:solidFill>
                <a:latin typeface="Lucida Sans Unicode"/>
                <a:cs typeface="Lucida Sans Unicode"/>
              </a:rPr>
              <a:t>,</a:t>
            </a:r>
            <a:r>
              <a:rPr dirty="0" sz="600" spc="-4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10">
                <a:solidFill>
                  <a:srgbClr val="2C2C2C"/>
                </a:solidFill>
                <a:latin typeface="Lucida Sans Unicode"/>
                <a:cs typeface="Lucida Sans Unicode"/>
              </a:rPr>
              <a:t>pe</a:t>
            </a:r>
            <a:r>
              <a:rPr dirty="0" sz="600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600" spc="25">
                <a:solidFill>
                  <a:srgbClr val="2C2C2C"/>
                </a:solidFill>
                <a:latin typeface="Lucida Sans Unicode"/>
                <a:cs typeface="Lucida Sans Unicode"/>
              </a:rPr>
              <a:t>o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15">
                <a:solidFill>
                  <a:srgbClr val="2C2C2C"/>
                </a:solidFill>
                <a:latin typeface="Lucida Sans Unicode"/>
                <a:cs typeface="Lucida Sans Unicode"/>
              </a:rPr>
              <a:t>cuando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20">
                <a:solidFill>
                  <a:srgbClr val="2C2C2C"/>
                </a:solidFill>
                <a:latin typeface="Lucida Sans Unicode"/>
                <a:cs typeface="Lucida Sans Unicode"/>
              </a:rPr>
              <a:t>acabamos  </a:t>
            </a:r>
            <a:r>
              <a:rPr dirty="0" sz="600" spc="-10">
                <a:solidFill>
                  <a:srgbClr val="2C2C2C"/>
                </a:solidFill>
                <a:latin typeface="Lucida Sans Unicode"/>
                <a:cs typeface="Lucida Sans Unicode"/>
              </a:rPr>
              <a:t>un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-10">
                <a:solidFill>
                  <a:srgbClr val="2C2C2C"/>
                </a:solidFill>
                <a:latin typeface="Lucida Sans Unicode"/>
                <a:cs typeface="Lucida Sans Unicode"/>
              </a:rPr>
              <a:t>p</a:t>
            </a:r>
            <a:r>
              <a:rPr dirty="0" sz="600" spc="-15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600" spc="5">
                <a:solidFill>
                  <a:srgbClr val="2C2C2C"/>
                </a:solidFill>
                <a:latin typeface="Lucida Sans Unicode"/>
                <a:cs typeface="Lucida Sans Unicode"/>
              </a:rPr>
              <a:t>o</a:t>
            </a:r>
            <a:r>
              <a:rPr dirty="0" sz="600" spc="-25">
                <a:solidFill>
                  <a:srgbClr val="2C2C2C"/>
                </a:solidFill>
                <a:latin typeface="Lucida Sans Unicode"/>
                <a:cs typeface="Lucida Sans Unicode"/>
              </a:rPr>
              <a:t>y</a:t>
            </a:r>
            <a:r>
              <a:rPr dirty="0" sz="600" spc="5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600" spc="45">
                <a:solidFill>
                  <a:srgbClr val="2C2C2C"/>
                </a:solidFill>
                <a:latin typeface="Lucida Sans Unicode"/>
                <a:cs typeface="Lucida Sans Unicode"/>
              </a:rPr>
              <a:t>c</a:t>
            </a:r>
            <a:r>
              <a:rPr dirty="0" sz="600" spc="20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600" spc="25">
                <a:solidFill>
                  <a:srgbClr val="2C2C2C"/>
                </a:solidFill>
                <a:latin typeface="Lucida Sans Unicode"/>
                <a:cs typeface="Lucida Sans Unicode"/>
              </a:rPr>
              <a:t>o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>
                <a:solidFill>
                  <a:srgbClr val="2C2C2C"/>
                </a:solidFill>
                <a:latin typeface="Lucida Sans Unicode"/>
                <a:cs typeface="Lucida Sans Unicode"/>
              </a:rPr>
              <a:t>la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-25">
                <a:solidFill>
                  <a:srgbClr val="2C2C2C"/>
                </a:solidFill>
                <a:latin typeface="Lucida Sans Unicode"/>
                <a:cs typeface="Lucida Sans Unicode"/>
              </a:rPr>
              <a:t>g</a:t>
            </a:r>
            <a:r>
              <a:rPr dirty="0" sz="600" spc="1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600" spc="15">
                <a:solidFill>
                  <a:srgbClr val="2C2C2C"/>
                </a:solidFill>
                <a:latin typeface="Lucida Sans Unicode"/>
                <a:cs typeface="Lucida Sans Unicode"/>
              </a:rPr>
              <a:t>n</a:t>
            </a:r>
            <a:r>
              <a:rPr dirty="0" sz="600" spc="20">
                <a:solidFill>
                  <a:srgbClr val="2C2C2C"/>
                </a:solidFill>
                <a:latin typeface="Lucida Sans Unicode"/>
                <a:cs typeface="Lucida Sans Unicode"/>
              </a:rPr>
              <a:t>t</a:t>
            </a:r>
            <a:r>
              <a:rPr dirty="0" sz="600" spc="50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600" spc="-4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35">
                <a:solidFill>
                  <a:srgbClr val="2C2C2C"/>
                </a:solidFill>
                <a:latin typeface="Lucida Sans Unicode"/>
                <a:cs typeface="Lucida Sans Unicode"/>
              </a:rPr>
              <a:t>c</a:t>
            </a:r>
            <a:r>
              <a:rPr dirty="0" sz="600" spc="15">
                <a:solidFill>
                  <a:srgbClr val="2C2C2C"/>
                </a:solidFill>
                <a:latin typeface="Lucida Sans Unicode"/>
                <a:cs typeface="Lucida Sans Unicode"/>
              </a:rPr>
              <a:t>r</a:t>
            </a:r>
            <a:r>
              <a:rPr dirty="0" sz="600" spc="45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600" spc="50">
                <a:solidFill>
                  <a:srgbClr val="2C2C2C"/>
                </a:solidFill>
                <a:latin typeface="Lucida Sans Unicode"/>
                <a:cs typeface="Lucida Sans Unicode"/>
              </a:rPr>
              <a:t>e</a:t>
            </a:r>
            <a:r>
              <a:rPr dirty="0" sz="600" spc="-4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5">
                <a:solidFill>
                  <a:srgbClr val="2C2C2C"/>
                </a:solidFill>
                <a:latin typeface="Lucida Sans Unicode"/>
                <a:cs typeface="Lucida Sans Unicode"/>
              </a:rPr>
              <a:t>que  </a:t>
            </a:r>
            <a:r>
              <a:rPr dirty="0" sz="600" spc="15">
                <a:solidFill>
                  <a:srgbClr val="2C2C2C"/>
                </a:solidFill>
                <a:latin typeface="Lucida Sans Unicode"/>
                <a:cs typeface="Lucida Sans Unicode"/>
              </a:rPr>
              <a:t>somos</a:t>
            </a:r>
            <a:r>
              <a:rPr dirty="0" sz="600" spc="-45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10">
                <a:solidFill>
                  <a:srgbClr val="2C2C2C"/>
                </a:solidFill>
                <a:latin typeface="Lucida Sans Unicode"/>
                <a:cs typeface="Lucida Sans Unicode"/>
              </a:rPr>
              <a:t>expertos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20">
                <a:solidFill>
                  <a:srgbClr val="2C2C2C"/>
                </a:solidFill>
                <a:latin typeface="Lucida Sans Unicode"/>
                <a:cs typeface="Lucida Sans Unicode"/>
              </a:rPr>
              <a:t>en</a:t>
            </a:r>
            <a:r>
              <a:rPr dirty="0" sz="600" spc="-5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>
                <a:solidFill>
                  <a:srgbClr val="2C2C2C"/>
                </a:solidFill>
                <a:latin typeface="Lucida Sans Unicode"/>
                <a:cs typeface="Lucida Sans Unicode"/>
              </a:rPr>
              <a:t>la</a:t>
            </a:r>
            <a:r>
              <a:rPr dirty="0" sz="600" spc="-40">
                <a:solidFill>
                  <a:srgbClr val="2C2C2C"/>
                </a:solidFill>
                <a:latin typeface="Lucida Sans Unicode"/>
                <a:cs typeface="Lucida Sans Unicode"/>
              </a:rPr>
              <a:t> </a:t>
            </a:r>
            <a:r>
              <a:rPr dirty="0" sz="600">
                <a:solidFill>
                  <a:srgbClr val="2C2C2C"/>
                </a:solidFill>
                <a:latin typeface="Lucida Sans Unicode"/>
                <a:cs typeface="Lucida Sans Unicode"/>
              </a:rPr>
              <a:t>materia.</a:t>
            </a:r>
            <a:endParaRPr sz="600">
              <a:latin typeface="Lucida Sans Unicode"/>
              <a:cs typeface="Lucida Sans Unicode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28324" y="3992300"/>
            <a:ext cx="719098" cy="730701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909324" y="555300"/>
            <a:ext cx="719099" cy="71909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ECECE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PROPUESTA PALO SECO EJEMPLO - BRANDING</dc:title>
  <dcterms:created xsi:type="dcterms:W3CDTF">2022-11-07T12:34:09Z</dcterms:created>
  <dcterms:modified xsi:type="dcterms:W3CDTF">2022-11-07T12:34:09Z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or">
    <vt:lpwstr>Google</vt:lpwstr>
  </property>
</Properties>
</file>