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20000" cx="1620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1">
          <p15:clr>
            <a:srgbClr val="A4A3A4"/>
          </p15:clr>
        </p15:guide>
        <p15:guide id="2" pos="51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1" orient="horz"/>
        <p:guide pos="510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-3000090" y="685800"/>
            <a:ext cx="12858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-3000090" y="685800"/>
            <a:ext cx="12858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52239" y="625365"/>
            <a:ext cx="15095700" cy="1724100"/>
          </a:xfrm>
          <a:prstGeom prst="rect">
            <a:avLst/>
          </a:prstGeom>
        </p:spPr>
        <p:txBody>
          <a:bodyPr anchorCtr="0" anchor="b" bIns="146375" lIns="146375" spcFirstLastPara="1" rIns="146375" wrap="square" tIns="146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1pPr>
            <a:lvl2pPr lvl="1" algn="ctr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2pPr>
            <a:lvl3pPr lvl="2" algn="ctr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3pPr>
            <a:lvl4pPr lvl="3" algn="ctr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4pPr>
            <a:lvl5pPr lvl="4" algn="ctr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5pPr>
            <a:lvl6pPr lvl="5" algn="ctr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6pPr>
            <a:lvl7pPr lvl="6" algn="ctr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7pPr>
            <a:lvl8pPr lvl="7" algn="ctr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8pPr>
            <a:lvl9pPr lvl="8" algn="ctr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52224" y="2380367"/>
            <a:ext cx="15095700" cy="6657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52224" y="929029"/>
            <a:ext cx="15095700" cy="1649400"/>
          </a:xfrm>
          <a:prstGeom prst="rect">
            <a:avLst/>
          </a:prstGeom>
        </p:spPr>
        <p:txBody>
          <a:bodyPr anchorCtr="0" anchor="b" bIns="146375" lIns="146375" spcFirstLastPara="1" rIns="146375" wrap="square" tIns="146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52224" y="2647538"/>
            <a:ext cx="15095700" cy="10926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indent="-412750" lvl="0" marL="457200" algn="ctr">
              <a:spcBef>
                <a:spcPts val="0"/>
              </a:spcBef>
              <a:spcAft>
                <a:spcPts val="0"/>
              </a:spcAft>
              <a:buSzPts val="29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52224" y="1806488"/>
            <a:ext cx="15095700" cy="7071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52224" y="373774"/>
            <a:ext cx="15095700" cy="4809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52224" y="967958"/>
            <a:ext cx="15095700" cy="28698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indent="-412750" lvl="0" marL="457200">
              <a:spcBef>
                <a:spcPts val="0"/>
              </a:spcBef>
              <a:spcAft>
                <a:spcPts val="0"/>
              </a:spcAft>
              <a:buSzPts val="29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52224" y="373774"/>
            <a:ext cx="15095700" cy="4809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52224" y="967958"/>
            <a:ext cx="7086300" cy="28698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8561339" y="967958"/>
            <a:ext cx="7086300" cy="28698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52224" y="373774"/>
            <a:ext cx="15095700" cy="4809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52224" y="466646"/>
            <a:ext cx="4974900" cy="634800"/>
          </a:xfrm>
          <a:prstGeom prst="rect">
            <a:avLst/>
          </a:prstGeom>
        </p:spPr>
        <p:txBody>
          <a:bodyPr anchorCtr="0" anchor="b" bIns="146375" lIns="146375" spcFirstLastPara="1" rIns="146375" wrap="square" tIns="146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52224" y="1167118"/>
            <a:ext cx="4974900" cy="26706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68553" y="378079"/>
            <a:ext cx="11281500" cy="34359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1pPr>
            <a:lvl2pPr lvl="1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2pPr>
            <a:lvl3pPr lvl="2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3pPr>
            <a:lvl4pPr lvl="3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4pPr>
            <a:lvl5pPr lvl="4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5pPr>
            <a:lvl6pPr lvl="5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6pPr>
            <a:lvl7pPr lvl="6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7pPr>
            <a:lvl8pPr lvl="7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8pPr>
            <a:lvl9pPr lvl="8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8100000" y="-105"/>
            <a:ext cx="8100000" cy="43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6375" lIns="146375" spcFirstLastPara="1" rIns="146375" wrap="square" tIns="1463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70374" y="1035738"/>
            <a:ext cx="7166700" cy="1245000"/>
          </a:xfrm>
          <a:prstGeom prst="rect">
            <a:avLst/>
          </a:prstGeom>
        </p:spPr>
        <p:txBody>
          <a:bodyPr anchorCtr="0" anchor="b" bIns="146375" lIns="146375" spcFirstLastPara="1" rIns="146375" wrap="square" tIns="146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algn="ctr"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70374" y="2354289"/>
            <a:ext cx="7166700" cy="1037400"/>
          </a:xfrm>
          <a:prstGeom prst="rect">
            <a:avLst/>
          </a:prstGeom>
        </p:spPr>
        <p:txBody>
          <a:bodyPr anchorCtr="0" anchor="t" bIns="146375" lIns="146375" spcFirstLastPara="1" rIns="146375" wrap="square" tIns="146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751083" y="608147"/>
            <a:ext cx="6797700" cy="31038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/>
          </a:bodyPr>
          <a:lstStyle>
            <a:lvl1pPr indent="-412750" lvl="0" marL="457200">
              <a:spcBef>
                <a:spcPts val="0"/>
              </a:spcBef>
              <a:spcAft>
                <a:spcPts val="0"/>
              </a:spcAft>
              <a:buSzPts val="29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52224" y="3553239"/>
            <a:ext cx="10627800" cy="5082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52224" y="373774"/>
            <a:ext cx="15095700" cy="4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146375" lIns="146375" spcFirstLastPara="1" rIns="146375" wrap="square" tIns="146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52224" y="967958"/>
            <a:ext cx="15095700" cy="28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146375" lIns="146375" spcFirstLastPara="1" rIns="146375" wrap="square" tIns="146375">
            <a:normAutofit/>
          </a:bodyPr>
          <a:lstStyle>
            <a:lvl1pPr indent="-4127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Char char="●"/>
              <a:defRPr sz="29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5010260" y="3916613"/>
            <a:ext cx="972000" cy="3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6375" lIns="146375" spcFirstLastPara="1" rIns="146375" wrap="square" tIns="146375">
            <a:normAutofit fontScale="25000" lnSpcReduction="20000"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4397400" cy="124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0" y="1249200"/>
            <a:ext cx="4397400" cy="30708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4397400" y="0"/>
            <a:ext cx="3199200" cy="3229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 flipH="1" rot="10800000">
            <a:off x="4397400" y="3229150"/>
            <a:ext cx="1066500" cy="10917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 flipH="1" rot="10800000">
            <a:off x="5463800" y="3229150"/>
            <a:ext cx="1066500" cy="1091700"/>
          </a:xfrm>
          <a:prstGeom prst="rect">
            <a:avLst/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 flipH="1" rot="10800000">
            <a:off x="6530200" y="3229150"/>
            <a:ext cx="1066500" cy="10917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 rot="10800000">
            <a:off x="7596800" y="1091225"/>
            <a:ext cx="3199200" cy="3229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 flipH="1">
            <a:off x="9729500" y="-425"/>
            <a:ext cx="1066500" cy="10917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 flipH="1">
            <a:off x="8663100" y="-425"/>
            <a:ext cx="1066500" cy="1091700"/>
          </a:xfrm>
          <a:prstGeom prst="rect">
            <a:avLst/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 flipH="1">
            <a:off x="7596700" y="-425"/>
            <a:ext cx="1066500" cy="10917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 flipH="1">
            <a:off x="12395800" y="-425"/>
            <a:ext cx="1599600" cy="1637400"/>
          </a:xfrm>
          <a:prstGeom prst="rect">
            <a:avLst/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 flipH="1">
            <a:off x="10796275" y="-425"/>
            <a:ext cx="1599600" cy="16374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 flipH="1" rot="10800000">
            <a:off x="10796100" y="1636975"/>
            <a:ext cx="1599600" cy="16374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 flipH="1" rot="10800000">
            <a:off x="12395625" y="1636975"/>
            <a:ext cx="1599600" cy="1637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0796100" y="3274375"/>
            <a:ext cx="3199200" cy="1045500"/>
          </a:xfrm>
          <a:prstGeom prst="rect">
            <a:avLst/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 flipH="1" rot="10800000">
            <a:off x="13995400" y="-500"/>
            <a:ext cx="2204700" cy="43341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421150" y="3135475"/>
            <a:ext cx="357000" cy="3570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29400" y="3135475"/>
            <a:ext cx="357000" cy="3570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250225" y="3135475"/>
            <a:ext cx="357000" cy="3570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3664763" y="3135475"/>
            <a:ext cx="357000" cy="3570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4" name="Google Shape;7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68400" y="458850"/>
            <a:ext cx="4061075" cy="386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